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5143500" cx="9144000"/>
  <p:notesSz cx="6858000" cy="9144000"/>
  <p:embeddedFontLst>
    <p:embeddedFont>
      <p:font typeface="Raleway"/>
      <p:regular r:id="rId29"/>
      <p:bold r:id="rId30"/>
      <p:italic r:id="rId31"/>
      <p:boldItalic r:id="rId32"/>
    </p:embeddedFont>
    <p:embeddedFont>
      <p:font typeface="Roboto"/>
      <p:regular r:id="rId33"/>
      <p:bold r:id="rId34"/>
      <p:italic r:id="rId35"/>
      <p:boldItalic r:id="rId36"/>
    </p:embeddedFont>
    <p:embeddedFont>
      <p:font typeface="Inter"/>
      <p:regular r:id="rId37"/>
      <p:bold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aleway-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7.xml"/><Relationship Id="rId33" Type="http://schemas.openxmlformats.org/officeDocument/2006/relationships/font" Target="fonts/Roboto-regular.fntdata"/><Relationship Id="rId10" Type="http://schemas.openxmlformats.org/officeDocument/2006/relationships/slide" Target="slides/slide6.xml"/><Relationship Id="rId32" Type="http://schemas.openxmlformats.org/officeDocument/2006/relationships/font" Target="fonts/Raleway-boldItalic.fntdata"/><Relationship Id="rId13" Type="http://schemas.openxmlformats.org/officeDocument/2006/relationships/slide" Target="slides/slide9.xml"/><Relationship Id="rId35" Type="http://schemas.openxmlformats.org/officeDocument/2006/relationships/font" Target="fonts/Roboto-italic.fntdata"/><Relationship Id="rId12" Type="http://schemas.openxmlformats.org/officeDocument/2006/relationships/slide" Target="slides/slide8.xml"/><Relationship Id="rId34" Type="http://schemas.openxmlformats.org/officeDocument/2006/relationships/font" Target="fonts/Roboto-bold.fntdata"/><Relationship Id="rId15" Type="http://schemas.openxmlformats.org/officeDocument/2006/relationships/slide" Target="slides/slide11.xml"/><Relationship Id="rId37" Type="http://schemas.openxmlformats.org/officeDocument/2006/relationships/font" Target="fonts/Inter-regular.fntdata"/><Relationship Id="rId14" Type="http://schemas.openxmlformats.org/officeDocument/2006/relationships/slide" Target="slides/slide10.xml"/><Relationship Id="rId36" Type="http://schemas.openxmlformats.org/officeDocument/2006/relationships/font" Target="fonts/Roboto-boldItalic.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Inter-bold.fntdata"/><Relationship Id="rId19" Type="http://schemas.openxmlformats.org/officeDocument/2006/relationships/slide" Target="slides/slide15.xml"/><Relationship Id="rId18" Type="http://schemas.openxmlformats.org/officeDocument/2006/relationships/slide" Target="slides/slide14.xml"/></Relationships>
</file>

<file path=ppt/media/image14.png>
</file>

<file path=ppt/media/image15.png>
</file>

<file path=ppt/media/image16.png>
</file>

<file path=ppt/media/image17.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1b0509dbfd5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b0509dbfd5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1b0509dbfd5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1b0509dbfd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e013acee29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e013acee29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db0f9523dd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db0f9523dd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3f3876e864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3f3876e864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b0509dbfd5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1b0509dbfd5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b0509dbfd5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1b0509dbfd5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1b0509dbfd5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1b0509dbfd5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13f3876e864_0_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13f3876e864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dd0c7d16c6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dd0c7d16c6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dd0d3bba2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dd0d3bba2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1b0509dbfd5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1b0509dbfd5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b0509dbfd5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1b0509dbfd5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1b0509dbfd5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1b0509dbfd5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e013acee29_0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e013acee29_0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dd0c7d16c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dd0c7d16c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b0509dbfd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b0509dbfd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3f3876e864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3f3876e864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b0509dbfd5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b0509dbfd5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3f3876e864_0_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3f3876e864_0_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3f3876e864_0_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3f3876e864_0_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db0f9523dd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db0f9523dd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3f3876e864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3f3876e864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image" Target="../media/image5.png"/><Relationship Id="rId6" Type="http://schemas.openxmlformats.org/officeDocument/2006/relationships/image" Target="../media/image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7.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75000"/>
          </a:blip>
          <a:stretch>
            <a:fillRect/>
          </a:stretch>
        </p:blipFill>
        <p:spPr>
          <a:xfrm flipH="1">
            <a:off x="5649650" y="-2150100"/>
            <a:ext cx="8695946" cy="8695946"/>
          </a:xfrm>
          <a:prstGeom prst="rect">
            <a:avLst/>
          </a:prstGeom>
          <a:noFill/>
          <a:ln>
            <a:noFill/>
          </a:ln>
        </p:spPr>
      </p:pic>
      <p:pic>
        <p:nvPicPr>
          <p:cNvPr id="10" name="Google Shape;10;p2"/>
          <p:cNvPicPr preferRelativeResize="0"/>
          <p:nvPr/>
        </p:nvPicPr>
        <p:blipFill>
          <a:blip r:embed="rId3">
            <a:alphaModFix amt="70000"/>
          </a:blip>
          <a:stretch>
            <a:fillRect/>
          </a:stretch>
        </p:blipFill>
        <p:spPr>
          <a:xfrm rot="-1145201">
            <a:off x="-2314575" y="2466975"/>
            <a:ext cx="5143498" cy="5143498"/>
          </a:xfrm>
          <a:prstGeom prst="rect">
            <a:avLst/>
          </a:prstGeom>
          <a:noFill/>
          <a:ln>
            <a:noFill/>
          </a:ln>
        </p:spPr>
      </p:pic>
      <p:sp>
        <p:nvSpPr>
          <p:cNvPr id="11" name="Google Shape;11;p2"/>
          <p:cNvSpPr txBox="1"/>
          <p:nvPr>
            <p:ph type="ctrTitle"/>
          </p:nvPr>
        </p:nvSpPr>
        <p:spPr>
          <a:xfrm>
            <a:off x="729835" y="1077175"/>
            <a:ext cx="5016300" cy="250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500"/>
              <a:buNone/>
              <a:defRPr sz="8500"/>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12" name="Google Shape;12;p2"/>
          <p:cNvSpPr txBox="1"/>
          <p:nvPr>
            <p:ph idx="1" type="subTitle"/>
          </p:nvPr>
        </p:nvSpPr>
        <p:spPr>
          <a:xfrm>
            <a:off x="713225" y="3640350"/>
            <a:ext cx="5020800" cy="4260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13" name="Google Shape;13;p2"/>
          <p:cNvCxnSpPr/>
          <p:nvPr/>
        </p:nvCxnSpPr>
        <p:spPr>
          <a:xfrm>
            <a:off x="710250" y="548750"/>
            <a:ext cx="7723500" cy="0"/>
          </a:xfrm>
          <a:prstGeom prst="straightConnector1">
            <a:avLst/>
          </a:prstGeom>
          <a:noFill/>
          <a:ln cap="flat" cmpd="sng" w="9525">
            <a:solidFill>
              <a:schemeClr val="dk1"/>
            </a:solidFill>
            <a:prstDash val="solid"/>
            <a:round/>
            <a:headEnd len="med" w="med" type="none"/>
            <a:tailEnd len="med" w="med" type="none"/>
          </a:ln>
        </p:spPr>
      </p:cxnSp>
      <p:cxnSp>
        <p:nvCxnSpPr>
          <p:cNvPr id="14" name="Google Shape;14;p2"/>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1" name="Shape 61"/>
        <p:cNvGrpSpPr/>
        <p:nvPr/>
      </p:nvGrpSpPr>
      <p:grpSpPr>
        <a:xfrm>
          <a:off x="0" y="0"/>
          <a:ext cx="0" cy="0"/>
          <a:chOff x="0" y="0"/>
          <a:chExt cx="0" cy="0"/>
        </a:xfrm>
      </p:grpSpPr>
      <p:pic>
        <p:nvPicPr>
          <p:cNvPr id="62" name="Google Shape;62;p11"/>
          <p:cNvPicPr preferRelativeResize="0"/>
          <p:nvPr/>
        </p:nvPicPr>
        <p:blipFill>
          <a:blip r:embed="rId2">
            <a:alphaModFix amt="70000"/>
          </a:blip>
          <a:stretch>
            <a:fillRect/>
          </a:stretch>
        </p:blipFill>
        <p:spPr>
          <a:xfrm flipH="1" rot="5400000">
            <a:off x="-1236354" y="2082550"/>
            <a:ext cx="4572001" cy="4572001"/>
          </a:xfrm>
          <a:prstGeom prst="rect">
            <a:avLst/>
          </a:prstGeom>
          <a:noFill/>
          <a:ln>
            <a:noFill/>
          </a:ln>
        </p:spPr>
      </p:pic>
      <p:pic>
        <p:nvPicPr>
          <p:cNvPr id="63" name="Google Shape;63;p11"/>
          <p:cNvPicPr preferRelativeResize="0"/>
          <p:nvPr/>
        </p:nvPicPr>
        <p:blipFill>
          <a:blip r:embed="rId2">
            <a:alphaModFix amt="70000"/>
          </a:blip>
          <a:stretch>
            <a:fillRect/>
          </a:stretch>
        </p:blipFill>
        <p:spPr>
          <a:xfrm flipH="1" rot="-5400000">
            <a:off x="6144771" y="-1336925"/>
            <a:ext cx="4572001" cy="4572001"/>
          </a:xfrm>
          <a:prstGeom prst="rect">
            <a:avLst/>
          </a:prstGeom>
          <a:noFill/>
          <a:ln>
            <a:noFill/>
          </a:ln>
        </p:spPr>
      </p:pic>
      <p:sp>
        <p:nvSpPr>
          <p:cNvPr id="64" name="Google Shape;64;p11"/>
          <p:cNvSpPr txBox="1"/>
          <p:nvPr>
            <p:ph hasCustomPrompt="1" type="title"/>
          </p:nvPr>
        </p:nvSpPr>
        <p:spPr>
          <a:xfrm>
            <a:off x="1392900" y="1596125"/>
            <a:ext cx="6358200" cy="14484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None/>
              <a:defRPr sz="100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65" name="Google Shape;65;p11"/>
          <p:cNvSpPr txBox="1"/>
          <p:nvPr>
            <p:ph idx="1" type="subTitle"/>
          </p:nvPr>
        </p:nvSpPr>
        <p:spPr>
          <a:xfrm>
            <a:off x="1394400" y="3044575"/>
            <a:ext cx="6355200" cy="5028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1400"/>
              <a:buNone/>
              <a:defRPr sz="16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cxnSp>
        <p:nvCxnSpPr>
          <p:cNvPr id="66" name="Google Shape;66;p11"/>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cxnSp>
        <p:nvCxnSpPr>
          <p:cNvPr id="67" name="Google Shape;67;p11"/>
          <p:cNvCxnSpPr/>
          <p:nvPr/>
        </p:nvCxnSpPr>
        <p:spPr>
          <a:xfrm>
            <a:off x="710250" y="532638"/>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8" name="Shape 6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9" name="Shape 69"/>
        <p:cNvGrpSpPr/>
        <p:nvPr/>
      </p:nvGrpSpPr>
      <p:grpSpPr>
        <a:xfrm>
          <a:off x="0" y="0"/>
          <a:ext cx="0" cy="0"/>
          <a:chOff x="0" y="0"/>
          <a:chExt cx="0" cy="0"/>
        </a:xfrm>
      </p:grpSpPr>
      <p:pic>
        <p:nvPicPr>
          <p:cNvPr id="70" name="Google Shape;70;p13"/>
          <p:cNvPicPr preferRelativeResize="0"/>
          <p:nvPr/>
        </p:nvPicPr>
        <p:blipFill>
          <a:blip r:embed="rId2">
            <a:alphaModFix amt="70000"/>
          </a:blip>
          <a:stretch>
            <a:fillRect/>
          </a:stretch>
        </p:blipFill>
        <p:spPr>
          <a:xfrm rot="10800000">
            <a:off x="6429375" y="-981075"/>
            <a:ext cx="4324352" cy="4324352"/>
          </a:xfrm>
          <a:prstGeom prst="rect">
            <a:avLst/>
          </a:prstGeom>
          <a:noFill/>
          <a:ln>
            <a:noFill/>
          </a:ln>
        </p:spPr>
      </p:pic>
      <p:pic>
        <p:nvPicPr>
          <p:cNvPr id="71" name="Google Shape;71;p13"/>
          <p:cNvPicPr preferRelativeResize="0"/>
          <p:nvPr/>
        </p:nvPicPr>
        <p:blipFill>
          <a:blip r:embed="rId2">
            <a:alphaModFix amt="70000"/>
          </a:blip>
          <a:stretch>
            <a:fillRect/>
          </a:stretch>
        </p:blipFill>
        <p:spPr>
          <a:xfrm>
            <a:off x="-1619250" y="2066650"/>
            <a:ext cx="4324352" cy="4324352"/>
          </a:xfrm>
          <a:prstGeom prst="rect">
            <a:avLst/>
          </a:prstGeom>
          <a:noFill/>
          <a:ln>
            <a:noFill/>
          </a:ln>
        </p:spPr>
      </p:pic>
      <p:sp>
        <p:nvSpPr>
          <p:cNvPr id="72" name="Google Shape;7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73" name="Google Shape;73;p13"/>
          <p:cNvSpPr txBox="1"/>
          <p:nvPr>
            <p:ph idx="2" type="title"/>
          </p:nvPr>
        </p:nvSpPr>
        <p:spPr>
          <a:xfrm>
            <a:off x="1672931" y="1454209"/>
            <a:ext cx="2583900" cy="731400"/>
          </a:xfrm>
          <a:prstGeom prst="rect">
            <a:avLst/>
          </a:prstGeom>
        </p:spPr>
        <p:txBody>
          <a:bodyPr anchorCtr="0" anchor="ctr" bIns="91425" lIns="91425" spcFirstLastPara="1" rIns="91425" wrap="square" tIns="91425">
            <a:noAutofit/>
          </a:bodyPr>
          <a:lstStyle>
            <a:lvl1pPr lvl="0" rtl="0">
              <a:spcBef>
                <a:spcPts val="0"/>
              </a:spcBef>
              <a:spcAft>
                <a:spcPts val="0"/>
              </a:spcAft>
              <a:buSzPts val="2900"/>
              <a:buNone/>
              <a:defRPr sz="25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74" name="Google Shape;74;p13"/>
          <p:cNvSpPr txBox="1"/>
          <p:nvPr>
            <p:ph idx="3" type="title"/>
          </p:nvPr>
        </p:nvSpPr>
        <p:spPr>
          <a:xfrm>
            <a:off x="5642828" y="1454209"/>
            <a:ext cx="2583900" cy="731400"/>
          </a:xfrm>
          <a:prstGeom prst="rect">
            <a:avLst/>
          </a:prstGeom>
        </p:spPr>
        <p:txBody>
          <a:bodyPr anchorCtr="0" anchor="ctr" bIns="91425" lIns="91425" spcFirstLastPara="1" rIns="91425" wrap="square" tIns="91425">
            <a:noAutofit/>
          </a:bodyPr>
          <a:lstStyle>
            <a:lvl1pPr lvl="0" rtl="0">
              <a:spcBef>
                <a:spcPts val="0"/>
              </a:spcBef>
              <a:spcAft>
                <a:spcPts val="0"/>
              </a:spcAft>
              <a:buSzPts val="2900"/>
              <a:buNone/>
              <a:defRPr sz="25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75" name="Google Shape;75;p13"/>
          <p:cNvSpPr txBox="1"/>
          <p:nvPr>
            <p:ph idx="1" type="subTitle"/>
          </p:nvPr>
        </p:nvSpPr>
        <p:spPr>
          <a:xfrm>
            <a:off x="1672919" y="2130865"/>
            <a:ext cx="25878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6" name="Google Shape;76;p13"/>
          <p:cNvSpPr txBox="1"/>
          <p:nvPr>
            <p:ph idx="4" type="subTitle"/>
          </p:nvPr>
        </p:nvSpPr>
        <p:spPr>
          <a:xfrm>
            <a:off x="5642816" y="2130865"/>
            <a:ext cx="25878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7" name="Google Shape;77;p13"/>
          <p:cNvSpPr txBox="1"/>
          <p:nvPr>
            <p:ph idx="5" type="title"/>
          </p:nvPr>
        </p:nvSpPr>
        <p:spPr>
          <a:xfrm>
            <a:off x="1672931" y="2981257"/>
            <a:ext cx="2583900" cy="731400"/>
          </a:xfrm>
          <a:prstGeom prst="rect">
            <a:avLst/>
          </a:prstGeom>
        </p:spPr>
        <p:txBody>
          <a:bodyPr anchorCtr="0" anchor="ctr" bIns="91425" lIns="91425" spcFirstLastPara="1" rIns="91425" wrap="square" tIns="91425">
            <a:noAutofit/>
          </a:bodyPr>
          <a:lstStyle>
            <a:lvl1pPr lvl="0" rtl="0">
              <a:spcBef>
                <a:spcPts val="0"/>
              </a:spcBef>
              <a:spcAft>
                <a:spcPts val="0"/>
              </a:spcAft>
              <a:buSzPts val="2900"/>
              <a:buNone/>
              <a:defRPr sz="25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78" name="Google Shape;78;p13"/>
          <p:cNvSpPr txBox="1"/>
          <p:nvPr>
            <p:ph idx="6" type="title"/>
          </p:nvPr>
        </p:nvSpPr>
        <p:spPr>
          <a:xfrm>
            <a:off x="5642828" y="2981257"/>
            <a:ext cx="2583900" cy="730200"/>
          </a:xfrm>
          <a:prstGeom prst="rect">
            <a:avLst/>
          </a:prstGeom>
        </p:spPr>
        <p:txBody>
          <a:bodyPr anchorCtr="0" anchor="ctr" bIns="91425" lIns="91425" spcFirstLastPara="1" rIns="91425" wrap="square" tIns="91425">
            <a:noAutofit/>
          </a:bodyPr>
          <a:lstStyle>
            <a:lvl1pPr lvl="0" rtl="0">
              <a:spcBef>
                <a:spcPts val="0"/>
              </a:spcBef>
              <a:spcAft>
                <a:spcPts val="0"/>
              </a:spcAft>
              <a:buSzPts val="2900"/>
              <a:buNone/>
              <a:defRPr sz="25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79" name="Google Shape;79;p13"/>
          <p:cNvSpPr txBox="1"/>
          <p:nvPr>
            <p:ph idx="7" type="subTitle"/>
          </p:nvPr>
        </p:nvSpPr>
        <p:spPr>
          <a:xfrm>
            <a:off x="1672944" y="3665232"/>
            <a:ext cx="25878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0" name="Google Shape;80;p13"/>
          <p:cNvSpPr txBox="1"/>
          <p:nvPr>
            <p:ph idx="8" type="subTitle"/>
          </p:nvPr>
        </p:nvSpPr>
        <p:spPr>
          <a:xfrm>
            <a:off x="5642820" y="3665232"/>
            <a:ext cx="25878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1" name="Google Shape;81;p13"/>
          <p:cNvSpPr txBox="1"/>
          <p:nvPr>
            <p:ph hasCustomPrompt="1" idx="9" type="title"/>
          </p:nvPr>
        </p:nvSpPr>
        <p:spPr>
          <a:xfrm>
            <a:off x="913380" y="1454209"/>
            <a:ext cx="624900" cy="624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000"/>
              <a:buNone/>
              <a:defRPr sz="2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82" name="Google Shape;82;p13"/>
          <p:cNvSpPr txBox="1"/>
          <p:nvPr>
            <p:ph hasCustomPrompt="1" idx="13" type="title"/>
          </p:nvPr>
        </p:nvSpPr>
        <p:spPr>
          <a:xfrm>
            <a:off x="914883" y="2981257"/>
            <a:ext cx="621900" cy="621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000"/>
              <a:buNone/>
              <a:defRPr sz="2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83" name="Google Shape;83;p13"/>
          <p:cNvSpPr txBox="1"/>
          <p:nvPr>
            <p:ph hasCustomPrompt="1" idx="14" type="title"/>
          </p:nvPr>
        </p:nvSpPr>
        <p:spPr>
          <a:xfrm>
            <a:off x="4911655" y="1454209"/>
            <a:ext cx="621900" cy="621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000"/>
              <a:buNone/>
              <a:defRPr sz="2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84" name="Google Shape;84;p13"/>
          <p:cNvSpPr txBox="1"/>
          <p:nvPr>
            <p:ph hasCustomPrompt="1" idx="15" type="title"/>
          </p:nvPr>
        </p:nvSpPr>
        <p:spPr>
          <a:xfrm>
            <a:off x="4911655" y="2981257"/>
            <a:ext cx="621900" cy="621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000"/>
              <a:buNone/>
              <a:defRPr sz="25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cxnSp>
        <p:nvCxnSpPr>
          <p:cNvPr id="85" name="Google Shape;85;p13"/>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1">
    <p:spTree>
      <p:nvGrpSpPr>
        <p:cNvPr id="86" name="Shape 86"/>
        <p:cNvGrpSpPr/>
        <p:nvPr/>
      </p:nvGrpSpPr>
      <p:grpSpPr>
        <a:xfrm>
          <a:off x="0" y="0"/>
          <a:ext cx="0" cy="0"/>
          <a:chOff x="0" y="0"/>
          <a:chExt cx="0" cy="0"/>
        </a:xfrm>
      </p:grpSpPr>
      <p:pic>
        <p:nvPicPr>
          <p:cNvPr id="87" name="Google Shape;87;p14"/>
          <p:cNvPicPr preferRelativeResize="0"/>
          <p:nvPr/>
        </p:nvPicPr>
        <p:blipFill>
          <a:blip r:embed="rId2">
            <a:alphaModFix amt="70000"/>
          </a:blip>
          <a:stretch>
            <a:fillRect/>
          </a:stretch>
        </p:blipFill>
        <p:spPr>
          <a:xfrm rot="10800000">
            <a:off x="5166300" y="-3780088"/>
            <a:ext cx="7686676" cy="7686676"/>
          </a:xfrm>
          <a:prstGeom prst="rect">
            <a:avLst/>
          </a:prstGeom>
          <a:noFill/>
          <a:ln>
            <a:noFill/>
          </a:ln>
        </p:spPr>
      </p:pic>
      <p:pic>
        <p:nvPicPr>
          <p:cNvPr id="88" name="Google Shape;88;p14"/>
          <p:cNvPicPr preferRelativeResize="0"/>
          <p:nvPr/>
        </p:nvPicPr>
        <p:blipFill>
          <a:blip r:embed="rId2">
            <a:alphaModFix amt="70000"/>
          </a:blip>
          <a:stretch>
            <a:fillRect/>
          </a:stretch>
        </p:blipFill>
        <p:spPr>
          <a:xfrm>
            <a:off x="-3775650" y="1941550"/>
            <a:ext cx="7686676" cy="7686676"/>
          </a:xfrm>
          <a:prstGeom prst="rect">
            <a:avLst/>
          </a:prstGeom>
          <a:noFill/>
          <a:ln>
            <a:noFill/>
          </a:ln>
        </p:spPr>
      </p:pic>
      <p:sp>
        <p:nvSpPr>
          <p:cNvPr id="89" name="Google Shape;89;p14"/>
          <p:cNvSpPr txBox="1"/>
          <p:nvPr>
            <p:ph type="title"/>
          </p:nvPr>
        </p:nvSpPr>
        <p:spPr>
          <a:xfrm>
            <a:off x="2377500" y="2398753"/>
            <a:ext cx="4389000" cy="132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0" name="Google Shape;90;p14"/>
          <p:cNvSpPr txBox="1"/>
          <p:nvPr>
            <p:ph hasCustomPrompt="1" idx="2" type="title"/>
          </p:nvPr>
        </p:nvSpPr>
        <p:spPr>
          <a:xfrm>
            <a:off x="3977700" y="1067734"/>
            <a:ext cx="1188600" cy="1188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0000"/>
              <a:buNone/>
              <a:defRPr sz="65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91" name="Google Shape;91;p14"/>
          <p:cNvSpPr txBox="1"/>
          <p:nvPr>
            <p:ph idx="1" type="subTitle"/>
          </p:nvPr>
        </p:nvSpPr>
        <p:spPr>
          <a:xfrm>
            <a:off x="2377500" y="3728666"/>
            <a:ext cx="4389000" cy="34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1_1">
    <p:spTree>
      <p:nvGrpSpPr>
        <p:cNvPr id="92" name="Shape 92"/>
        <p:cNvGrpSpPr/>
        <p:nvPr/>
      </p:nvGrpSpPr>
      <p:grpSpPr>
        <a:xfrm>
          <a:off x="0" y="0"/>
          <a:ext cx="0" cy="0"/>
          <a:chOff x="0" y="0"/>
          <a:chExt cx="0" cy="0"/>
        </a:xfrm>
      </p:grpSpPr>
      <p:pic>
        <p:nvPicPr>
          <p:cNvPr id="93" name="Google Shape;93;p15"/>
          <p:cNvPicPr preferRelativeResize="0"/>
          <p:nvPr/>
        </p:nvPicPr>
        <p:blipFill>
          <a:blip r:embed="rId2">
            <a:alphaModFix amt="70000"/>
          </a:blip>
          <a:stretch>
            <a:fillRect/>
          </a:stretch>
        </p:blipFill>
        <p:spPr>
          <a:xfrm flipH="1" rot="7103099">
            <a:off x="-1860429" y="676275"/>
            <a:ext cx="5835401" cy="5835401"/>
          </a:xfrm>
          <a:prstGeom prst="rect">
            <a:avLst/>
          </a:prstGeom>
          <a:noFill/>
          <a:ln>
            <a:noFill/>
          </a:ln>
        </p:spPr>
      </p:pic>
      <p:sp>
        <p:nvSpPr>
          <p:cNvPr id="94" name="Google Shape;94;p15"/>
          <p:cNvSpPr txBox="1"/>
          <p:nvPr>
            <p:ph type="title"/>
          </p:nvPr>
        </p:nvSpPr>
        <p:spPr>
          <a:xfrm>
            <a:off x="3994025" y="1666275"/>
            <a:ext cx="4545600" cy="13299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5" name="Google Shape;95;p15"/>
          <p:cNvSpPr txBox="1"/>
          <p:nvPr>
            <p:ph hasCustomPrompt="1" idx="2" type="title"/>
          </p:nvPr>
        </p:nvSpPr>
        <p:spPr>
          <a:xfrm>
            <a:off x="2687575" y="1736922"/>
            <a:ext cx="1188600" cy="1188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0000"/>
              <a:buNone/>
              <a:defRPr sz="65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96" name="Google Shape;96;p15"/>
          <p:cNvSpPr txBox="1"/>
          <p:nvPr>
            <p:ph idx="1" type="subTitle"/>
          </p:nvPr>
        </p:nvSpPr>
        <p:spPr>
          <a:xfrm>
            <a:off x="2687575" y="3130150"/>
            <a:ext cx="5852100" cy="34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1_1_1">
    <p:spTree>
      <p:nvGrpSpPr>
        <p:cNvPr id="97" name="Shape 97"/>
        <p:cNvGrpSpPr/>
        <p:nvPr/>
      </p:nvGrpSpPr>
      <p:grpSpPr>
        <a:xfrm>
          <a:off x="0" y="0"/>
          <a:ext cx="0" cy="0"/>
          <a:chOff x="0" y="0"/>
          <a:chExt cx="0" cy="0"/>
        </a:xfrm>
      </p:grpSpPr>
      <p:pic>
        <p:nvPicPr>
          <p:cNvPr id="98" name="Google Shape;98;p16"/>
          <p:cNvPicPr preferRelativeResize="0"/>
          <p:nvPr/>
        </p:nvPicPr>
        <p:blipFill>
          <a:blip r:embed="rId2">
            <a:alphaModFix amt="70000"/>
          </a:blip>
          <a:stretch>
            <a:fillRect/>
          </a:stretch>
        </p:blipFill>
        <p:spPr>
          <a:xfrm flipH="1" rot="5400000">
            <a:off x="-3391475" y="-1285875"/>
            <a:ext cx="7315200" cy="7315200"/>
          </a:xfrm>
          <a:prstGeom prst="rect">
            <a:avLst/>
          </a:prstGeom>
          <a:noFill/>
          <a:ln>
            <a:noFill/>
          </a:ln>
        </p:spPr>
      </p:pic>
      <p:sp>
        <p:nvSpPr>
          <p:cNvPr id="99" name="Google Shape;99;p16"/>
          <p:cNvSpPr txBox="1"/>
          <p:nvPr>
            <p:ph type="title"/>
          </p:nvPr>
        </p:nvSpPr>
        <p:spPr>
          <a:xfrm>
            <a:off x="3921750" y="2393975"/>
            <a:ext cx="4512000" cy="13299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0" name="Google Shape;100;p16"/>
          <p:cNvSpPr txBox="1"/>
          <p:nvPr>
            <p:ph hasCustomPrompt="1" idx="2" type="title"/>
          </p:nvPr>
        </p:nvSpPr>
        <p:spPr>
          <a:xfrm>
            <a:off x="3923715" y="1072493"/>
            <a:ext cx="1188600" cy="1188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0000"/>
              <a:buNone/>
              <a:defRPr sz="65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01" name="Google Shape;101;p16"/>
          <p:cNvSpPr txBox="1"/>
          <p:nvPr>
            <p:ph idx="1" type="subTitle"/>
          </p:nvPr>
        </p:nvSpPr>
        <p:spPr>
          <a:xfrm>
            <a:off x="3921750" y="3723900"/>
            <a:ext cx="4508700" cy="347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02" name="Google Shape;102;p16"/>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cxnSp>
        <p:nvCxnSpPr>
          <p:cNvPr id="103" name="Google Shape;103;p16"/>
          <p:cNvCxnSpPr/>
          <p:nvPr/>
        </p:nvCxnSpPr>
        <p:spPr>
          <a:xfrm>
            <a:off x="710250" y="532638"/>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3">
    <p:spTree>
      <p:nvGrpSpPr>
        <p:cNvPr id="104" name="Shape 104"/>
        <p:cNvGrpSpPr/>
        <p:nvPr/>
      </p:nvGrpSpPr>
      <p:grpSpPr>
        <a:xfrm>
          <a:off x="0" y="0"/>
          <a:ext cx="0" cy="0"/>
          <a:chOff x="0" y="0"/>
          <a:chExt cx="0" cy="0"/>
        </a:xfrm>
      </p:grpSpPr>
      <p:pic>
        <p:nvPicPr>
          <p:cNvPr id="105" name="Google Shape;105;p17"/>
          <p:cNvPicPr preferRelativeResize="0"/>
          <p:nvPr/>
        </p:nvPicPr>
        <p:blipFill>
          <a:blip r:embed="rId2">
            <a:alphaModFix amt="70000"/>
          </a:blip>
          <a:stretch>
            <a:fillRect/>
          </a:stretch>
        </p:blipFill>
        <p:spPr>
          <a:xfrm flipH="1">
            <a:off x="6597448" y="2686323"/>
            <a:ext cx="5463752" cy="5463752"/>
          </a:xfrm>
          <a:prstGeom prst="rect">
            <a:avLst/>
          </a:prstGeom>
          <a:noFill/>
          <a:ln>
            <a:noFill/>
          </a:ln>
        </p:spPr>
      </p:pic>
      <p:pic>
        <p:nvPicPr>
          <p:cNvPr id="106" name="Google Shape;106;p17"/>
          <p:cNvPicPr preferRelativeResize="0"/>
          <p:nvPr/>
        </p:nvPicPr>
        <p:blipFill>
          <a:blip r:embed="rId2">
            <a:alphaModFix amt="70000"/>
          </a:blip>
          <a:stretch>
            <a:fillRect/>
          </a:stretch>
        </p:blipFill>
        <p:spPr>
          <a:xfrm flipH="1" rot="10411532">
            <a:off x="-2507627" y="-3574252"/>
            <a:ext cx="5463752" cy="5463752"/>
          </a:xfrm>
          <a:prstGeom prst="rect">
            <a:avLst/>
          </a:prstGeom>
          <a:noFill/>
          <a:ln>
            <a:noFill/>
          </a:ln>
        </p:spPr>
      </p:pic>
      <p:sp>
        <p:nvSpPr>
          <p:cNvPr id="107" name="Google Shape;107;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cxnSp>
        <p:nvCxnSpPr>
          <p:cNvPr id="108" name="Google Shape;108;p17"/>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3_1">
    <p:spTree>
      <p:nvGrpSpPr>
        <p:cNvPr id="109" name="Shape 109"/>
        <p:cNvGrpSpPr/>
        <p:nvPr/>
      </p:nvGrpSpPr>
      <p:grpSpPr>
        <a:xfrm>
          <a:off x="0" y="0"/>
          <a:ext cx="0" cy="0"/>
          <a:chOff x="0" y="0"/>
          <a:chExt cx="0" cy="0"/>
        </a:xfrm>
      </p:grpSpPr>
      <p:sp>
        <p:nvSpPr>
          <p:cNvPr id="110" name="Google Shape;110;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pic>
        <p:nvPicPr>
          <p:cNvPr id="111" name="Google Shape;111;p18"/>
          <p:cNvPicPr preferRelativeResize="0"/>
          <p:nvPr/>
        </p:nvPicPr>
        <p:blipFill>
          <a:blip r:embed="rId2">
            <a:alphaModFix amt="70000"/>
          </a:blip>
          <a:stretch>
            <a:fillRect/>
          </a:stretch>
        </p:blipFill>
        <p:spPr>
          <a:xfrm rot="10800000">
            <a:off x="7087589" y="-3488449"/>
            <a:ext cx="6400799" cy="6400799"/>
          </a:xfrm>
          <a:prstGeom prst="rect">
            <a:avLst/>
          </a:prstGeom>
          <a:noFill/>
          <a:ln>
            <a:noFill/>
          </a:ln>
        </p:spPr>
      </p:pic>
      <p:pic>
        <p:nvPicPr>
          <p:cNvPr id="112" name="Google Shape;112;p18"/>
          <p:cNvPicPr preferRelativeResize="0"/>
          <p:nvPr/>
        </p:nvPicPr>
        <p:blipFill>
          <a:blip r:embed="rId2">
            <a:alphaModFix amt="70000"/>
          </a:blip>
          <a:stretch>
            <a:fillRect/>
          </a:stretch>
        </p:blipFill>
        <p:spPr>
          <a:xfrm flipH="1" rot="5400000">
            <a:off x="-3894736" y="3145326"/>
            <a:ext cx="6400799" cy="6400799"/>
          </a:xfrm>
          <a:prstGeom prst="rect">
            <a:avLst/>
          </a:prstGeom>
          <a:noFill/>
          <a:ln>
            <a:noFill/>
          </a:ln>
        </p:spPr>
      </p:pic>
      <p:cxnSp>
        <p:nvCxnSpPr>
          <p:cNvPr id="113" name="Google Shape;113;p18"/>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3_1_1">
    <p:spTree>
      <p:nvGrpSpPr>
        <p:cNvPr id="114" name="Shape 114"/>
        <p:cNvGrpSpPr/>
        <p:nvPr/>
      </p:nvGrpSpPr>
      <p:grpSpPr>
        <a:xfrm>
          <a:off x="0" y="0"/>
          <a:ext cx="0" cy="0"/>
          <a:chOff x="0" y="0"/>
          <a:chExt cx="0" cy="0"/>
        </a:xfrm>
      </p:grpSpPr>
      <p:pic>
        <p:nvPicPr>
          <p:cNvPr id="115" name="Google Shape;115;p19"/>
          <p:cNvPicPr preferRelativeResize="0"/>
          <p:nvPr/>
        </p:nvPicPr>
        <p:blipFill>
          <a:blip r:embed="rId2">
            <a:alphaModFix amt="70000"/>
          </a:blip>
          <a:stretch>
            <a:fillRect/>
          </a:stretch>
        </p:blipFill>
        <p:spPr>
          <a:xfrm rot="11">
            <a:off x="-2324711" y="1604934"/>
            <a:ext cx="4970972" cy="4970982"/>
          </a:xfrm>
          <a:prstGeom prst="rect">
            <a:avLst/>
          </a:prstGeom>
          <a:noFill/>
          <a:ln>
            <a:noFill/>
          </a:ln>
        </p:spPr>
      </p:pic>
      <p:pic>
        <p:nvPicPr>
          <p:cNvPr id="116" name="Google Shape;116;p19"/>
          <p:cNvPicPr preferRelativeResize="0"/>
          <p:nvPr/>
        </p:nvPicPr>
        <p:blipFill>
          <a:blip r:embed="rId2">
            <a:alphaModFix amt="70000"/>
          </a:blip>
          <a:stretch>
            <a:fillRect/>
          </a:stretch>
        </p:blipFill>
        <p:spPr>
          <a:xfrm rot="-10799989">
            <a:off x="6493922" y="-1431645"/>
            <a:ext cx="4970972" cy="4970982"/>
          </a:xfrm>
          <a:prstGeom prst="rect">
            <a:avLst/>
          </a:prstGeom>
          <a:noFill/>
          <a:ln>
            <a:noFill/>
          </a:ln>
        </p:spPr>
      </p:pic>
      <p:sp>
        <p:nvSpPr>
          <p:cNvPr id="117" name="Google Shape;117;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cxnSp>
        <p:nvCxnSpPr>
          <p:cNvPr id="118" name="Google Shape;118;p19"/>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3_1_1_1">
    <p:spTree>
      <p:nvGrpSpPr>
        <p:cNvPr id="119" name="Shape 119"/>
        <p:cNvGrpSpPr/>
        <p:nvPr/>
      </p:nvGrpSpPr>
      <p:grpSpPr>
        <a:xfrm>
          <a:off x="0" y="0"/>
          <a:ext cx="0" cy="0"/>
          <a:chOff x="0" y="0"/>
          <a:chExt cx="0" cy="0"/>
        </a:xfrm>
      </p:grpSpPr>
      <p:pic>
        <p:nvPicPr>
          <p:cNvPr id="120" name="Google Shape;120;p20"/>
          <p:cNvPicPr preferRelativeResize="0"/>
          <p:nvPr/>
        </p:nvPicPr>
        <p:blipFill>
          <a:blip r:embed="rId2">
            <a:alphaModFix amt="70000"/>
          </a:blip>
          <a:stretch>
            <a:fillRect/>
          </a:stretch>
        </p:blipFill>
        <p:spPr>
          <a:xfrm flipH="1" rot="10800000">
            <a:off x="7394348" y="-1399138"/>
            <a:ext cx="5463752" cy="5463752"/>
          </a:xfrm>
          <a:prstGeom prst="rect">
            <a:avLst/>
          </a:prstGeom>
          <a:noFill/>
          <a:ln>
            <a:noFill/>
          </a:ln>
        </p:spPr>
      </p:pic>
      <p:pic>
        <p:nvPicPr>
          <p:cNvPr id="121" name="Google Shape;121;p20"/>
          <p:cNvPicPr preferRelativeResize="0"/>
          <p:nvPr/>
        </p:nvPicPr>
        <p:blipFill>
          <a:blip r:embed="rId2">
            <a:alphaModFix amt="70000"/>
          </a:blip>
          <a:stretch>
            <a:fillRect/>
          </a:stretch>
        </p:blipFill>
        <p:spPr>
          <a:xfrm flipH="1">
            <a:off x="-3710284" y="1075323"/>
            <a:ext cx="5463752" cy="5463752"/>
          </a:xfrm>
          <a:prstGeom prst="rect">
            <a:avLst/>
          </a:prstGeom>
          <a:noFill/>
          <a:ln>
            <a:noFill/>
          </a:ln>
        </p:spPr>
      </p:pic>
      <p:sp>
        <p:nvSpPr>
          <p:cNvPr id="122" name="Google Shape;122;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cxnSp>
        <p:nvCxnSpPr>
          <p:cNvPr id="123" name="Google Shape;123;p20"/>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pic>
        <p:nvPicPr>
          <p:cNvPr id="16" name="Google Shape;16;p3"/>
          <p:cNvPicPr preferRelativeResize="0"/>
          <p:nvPr/>
        </p:nvPicPr>
        <p:blipFill>
          <a:blip r:embed="rId2">
            <a:alphaModFix amt="70000"/>
          </a:blip>
          <a:stretch>
            <a:fillRect/>
          </a:stretch>
        </p:blipFill>
        <p:spPr>
          <a:xfrm flipH="1">
            <a:off x="4981574" y="-1019175"/>
            <a:ext cx="7315200" cy="7315200"/>
          </a:xfrm>
          <a:prstGeom prst="rect">
            <a:avLst/>
          </a:prstGeom>
          <a:noFill/>
          <a:ln>
            <a:noFill/>
          </a:ln>
        </p:spPr>
      </p:pic>
      <p:sp>
        <p:nvSpPr>
          <p:cNvPr id="17" name="Google Shape;17;p3"/>
          <p:cNvSpPr txBox="1"/>
          <p:nvPr>
            <p:ph type="title"/>
          </p:nvPr>
        </p:nvSpPr>
        <p:spPr>
          <a:xfrm>
            <a:off x="2232625" y="1682175"/>
            <a:ext cx="3368100" cy="13299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hasCustomPrompt="1" idx="2" type="title"/>
          </p:nvPr>
        </p:nvSpPr>
        <p:spPr>
          <a:xfrm>
            <a:off x="930425" y="1749993"/>
            <a:ext cx="1188600" cy="1188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0000"/>
              <a:buNone/>
              <a:defRPr sz="65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9" name="Google Shape;19;p3"/>
          <p:cNvSpPr txBox="1"/>
          <p:nvPr>
            <p:ph idx="1" type="subTitle"/>
          </p:nvPr>
        </p:nvSpPr>
        <p:spPr>
          <a:xfrm>
            <a:off x="930425" y="3114225"/>
            <a:ext cx="4670100" cy="3471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spTree>
      <p:nvGrpSpPr>
        <p:cNvPr id="124" name="Shape 124"/>
        <p:cNvGrpSpPr/>
        <p:nvPr/>
      </p:nvGrpSpPr>
      <p:grpSpPr>
        <a:xfrm>
          <a:off x="0" y="0"/>
          <a:ext cx="0" cy="0"/>
          <a:chOff x="0" y="0"/>
          <a:chExt cx="0" cy="0"/>
        </a:xfrm>
      </p:grpSpPr>
      <p:pic>
        <p:nvPicPr>
          <p:cNvPr id="125" name="Google Shape;125;p21"/>
          <p:cNvPicPr preferRelativeResize="0"/>
          <p:nvPr/>
        </p:nvPicPr>
        <p:blipFill>
          <a:blip r:embed="rId2">
            <a:alphaModFix amt="70000"/>
          </a:blip>
          <a:stretch>
            <a:fillRect/>
          </a:stretch>
        </p:blipFill>
        <p:spPr>
          <a:xfrm>
            <a:off x="-3434975" y="-3420750"/>
            <a:ext cx="6111601" cy="6111601"/>
          </a:xfrm>
          <a:prstGeom prst="rect">
            <a:avLst/>
          </a:prstGeom>
          <a:noFill/>
          <a:ln>
            <a:noFill/>
          </a:ln>
        </p:spPr>
      </p:pic>
      <p:pic>
        <p:nvPicPr>
          <p:cNvPr id="126" name="Google Shape;126;p21"/>
          <p:cNvPicPr preferRelativeResize="0"/>
          <p:nvPr/>
        </p:nvPicPr>
        <p:blipFill>
          <a:blip r:embed="rId2">
            <a:alphaModFix amt="70000"/>
          </a:blip>
          <a:stretch>
            <a:fillRect/>
          </a:stretch>
        </p:blipFill>
        <p:spPr>
          <a:xfrm>
            <a:off x="6105525" y="2124425"/>
            <a:ext cx="6111601" cy="6111601"/>
          </a:xfrm>
          <a:prstGeom prst="rect">
            <a:avLst/>
          </a:prstGeom>
          <a:noFill/>
          <a:ln>
            <a:noFill/>
          </a:ln>
        </p:spPr>
      </p:pic>
      <p:sp>
        <p:nvSpPr>
          <p:cNvPr id="127" name="Google Shape;127;p21"/>
          <p:cNvSpPr txBox="1"/>
          <p:nvPr>
            <p:ph type="title"/>
          </p:nvPr>
        </p:nvSpPr>
        <p:spPr>
          <a:xfrm>
            <a:off x="1787975" y="3113702"/>
            <a:ext cx="5182500" cy="6423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8" name="Google Shape;128;p21"/>
          <p:cNvSpPr txBox="1"/>
          <p:nvPr>
            <p:ph idx="1" type="subTitle"/>
          </p:nvPr>
        </p:nvSpPr>
        <p:spPr>
          <a:xfrm>
            <a:off x="1094525" y="1387498"/>
            <a:ext cx="6569400" cy="1726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29" name="Google Shape;129;p21"/>
          <p:cNvCxnSpPr/>
          <p:nvPr/>
        </p:nvCxnSpPr>
        <p:spPr>
          <a:xfrm>
            <a:off x="710250" y="548750"/>
            <a:ext cx="7723500" cy="0"/>
          </a:xfrm>
          <a:prstGeom prst="straightConnector1">
            <a:avLst/>
          </a:prstGeom>
          <a:noFill/>
          <a:ln cap="flat" cmpd="sng" w="9525">
            <a:solidFill>
              <a:schemeClr val="dk1"/>
            </a:solidFill>
            <a:prstDash val="solid"/>
            <a:round/>
            <a:headEnd len="med" w="med" type="none"/>
            <a:tailEnd len="med" w="med" type="none"/>
          </a:ln>
        </p:spPr>
      </p:cxnSp>
      <p:cxnSp>
        <p:nvCxnSpPr>
          <p:cNvPr id="130" name="Google Shape;130;p21"/>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4">
    <p:spTree>
      <p:nvGrpSpPr>
        <p:cNvPr id="131" name="Shape 131"/>
        <p:cNvGrpSpPr/>
        <p:nvPr/>
      </p:nvGrpSpPr>
      <p:grpSpPr>
        <a:xfrm>
          <a:off x="0" y="0"/>
          <a:ext cx="0" cy="0"/>
          <a:chOff x="0" y="0"/>
          <a:chExt cx="0" cy="0"/>
        </a:xfrm>
      </p:grpSpPr>
      <p:pic>
        <p:nvPicPr>
          <p:cNvPr id="132" name="Google Shape;132;p22"/>
          <p:cNvPicPr preferRelativeResize="0"/>
          <p:nvPr/>
        </p:nvPicPr>
        <p:blipFill>
          <a:blip r:embed="rId2">
            <a:alphaModFix amt="70000"/>
          </a:blip>
          <a:stretch>
            <a:fillRect/>
          </a:stretch>
        </p:blipFill>
        <p:spPr>
          <a:xfrm flipH="1" rot="5400000">
            <a:off x="-3258122" y="3134603"/>
            <a:ext cx="5486397" cy="5486397"/>
          </a:xfrm>
          <a:prstGeom prst="rect">
            <a:avLst/>
          </a:prstGeom>
          <a:noFill/>
          <a:ln>
            <a:noFill/>
          </a:ln>
        </p:spPr>
      </p:pic>
      <p:pic>
        <p:nvPicPr>
          <p:cNvPr id="133" name="Google Shape;133;p22"/>
          <p:cNvPicPr preferRelativeResize="0"/>
          <p:nvPr/>
        </p:nvPicPr>
        <p:blipFill>
          <a:blip r:embed="rId2">
            <a:alphaModFix amt="70000"/>
          </a:blip>
          <a:stretch>
            <a:fillRect/>
          </a:stretch>
        </p:blipFill>
        <p:spPr>
          <a:xfrm rot="-5400000">
            <a:off x="6544828" y="-3123197"/>
            <a:ext cx="5486397" cy="5486397"/>
          </a:xfrm>
          <a:prstGeom prst="rect">
            <a:avLst/>
          </a:prstGeom>
          <a:noFill/>
          <a:ln>
            <a:noFill/>
          </a:ln>
        </p:spPr>
      </p:pic>
      <p:sp>
        <p:nvSpPr>
          <p:cNvPr id="134" name="Google Shape;134;p22"/>
          <p:cNvSpPr txBox="1"/>
          <p:nvPr>
            <p:ph hasCustomPrompt="1" type="title"/>
          </p:nvPr>
        </p:nvSpPr>
        <p:spPr>
          <a:xfrm>
            <a:off x="976725" y="961723"/>
            <a:ext cx="3376200" cy="82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6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35" name="Google Shape;135;p22"/>
          <p:cNvSpPr txBox="1"/>
          <p:nvPr>
            <p:ph idx="1" type="subTitle"/>
          </p:nvPr>
        </p:nvSpPr>
        <p:spPr>
          <a:xfrm>
            <a:off x="976725" y="1939902"/>
            <a:ext cx="3376200" cy="4233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36" name="Google Shape;136;p22"/>
          <p:cNvSpPr txBox="1"/>
          <p:nvPr>
            <p:ph hasCustomPrompt="1" idx="2" type="title"/>
          </p:nvPr>
        </p:nvSpPr>
        <p:spPr>
          <a:xfrm>
            <a:off x="4791075" y="961723"/>
            <a:ext cx="3376200" cy="82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6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37" name="Google Shape;137;p22"/>
          <p:cNvSpPr txBox="1"/>
          <p:nvPr>
            <p:ph idx="3" type="subTitle"/>
          </p:nvPr>
        </p:nvSpPr>
        <p:spPr>
          <a:xfrm>
            <a:off x="4791075" y="1939902"/>
            <a:ext cx="3376200" cy="4233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38" name="Google Shape;138;p22"/>
          <p:cNvSpPr txBox="1"/>
          <p:nvPr>
            <p:ph hasCustomPrompt="1" idx="4" type="title"/>
          </p:nvPr>
        </p:nvSpPr>
        <p:spPr>
          <a:xfrm>
            <a:off x="4791075" y="2780298"/>
            <a:ext cx="3376200" cy="82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6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39" name="Google Shape;139;p22"/>
          <p:cNvSpPr txBox="1"/>
          <p:nvPr>
            <p:ph idx="5" type="subTitle"/>
          </p:nvPr>
        </p:nvSpPr>
        <p:spPr>
          <a:xfrm>
            <a:off x="4791075" y="3758477"/>
            <a:ext cx="3376200" cy="4233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0" name="Google Shape;140;p22"/>
          <p:cNvSpPr txBox="1"/>
          <p:nvPr>
            <p:ph hasCustomPrompt="1" idx="6" type="title"/>
          </p:nvPr>
        </p:nvSpPr>
        <p:spPr>
          <a:xfrm>
            <a:off x="976725" y="2780298"/>
            <a:ext cx="3376200" cy="825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60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
        <p:nvSpPr>
          <p:cNvPr id="141" name="Google Shape;141;p22"/>
          <p:cNvSpPr txBox="1"/>
          <p:nvPr>
            <p:ph idx="7" type="subTitle"/>
          </p:nvPr>
        </p:nvSpPr>
        <p:spPr>
          <a:xfrm>
            <a:off x="976725" y="3758477"/>
            <a:ext cx="3376200" cy="4233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42" name="Google Shape;142;p22"/>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cxnSp>
        <p:nvCxnSpPr>
          <p:cNvPr id="143" name="Google Shape;143;p22"/>
          <p:cNvCxnSpPr/>
          <p:nvPr/>
        </p:nvCxnSpPr>
        <p:spPr>
          <a:xfrm>
            <a:off x="710250" y="532638"/>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2">
    <p:spTree>
      <p:nvGrpSpPr>
        <p:cNvPr id="144" name="Shape 144"/>
        <p:cNvGrpSpPr/>
        <p:nvPr/>
      </p:nvGrpSpPr>
      <p:grpSpPr>
        <a:xfrm>
          <a:off x="0" y="0"/>
          <a:ext cx="0" cy="0"/>
          <a:chOff x="0" y="0"/>
          <a:chExt cx="0" cy="0"/>
        </a:xfrm>
      </p:grpSpPr>
      <p:pic>
        <p:nvPicPr>
          <p:cNvPr id="145" name="Google Shape;145;p23"/>
          <p:cNvPicPr preferRelativeResize="0"/>
          <p:nvPr/>
        </p:nvPicPr>
        <p:blipFill>
          <a:blip r:embed="rId2">
            <a:alphaModFix amt="70000"/>
          </a:blip>
          <a:stretch>
            <a:fillRect/>
          </a:stretch>
        </p:blipFill>
        <p:spPr>
          <a:xfrm flipH="1" rot="-2494186">
            <a:off x="5695334" y="-1820015"/>
            <a:ext cx="7315201" cy="7315201"/>
          </a:xfrm>
          <a:prstGeom prst="rect">
            <a:avLst/>
          </a:prstGeom>
          <a:noFill/>
          <a:ln>
            <a:noFill/>
          </a:ln>
        </p:spPr>
      </p:pic>
      <p:pic>
        <p:nvPicPr>
          <p:cNvPr id="146" name="Google Shape;146;p23"/>
          <p:cNvPicPr preferRelativeResize="0"/>
          <p:nvPr/>
        </p:nvPicPr>
        <p:blipFill>
          <a:blip r:embed="rId2">
            <a:alphaModFix amt="70000"/>
          </a:blip>
          <a:stretch>
            <a:fillRect/>
          </a:stretch>
        </p:blipFill>
        <p:spPr>
          <a:xfrm flipH="1" rot="8305814">
            <a:off x="-3864865" y="-354331"/>
            <a:ext cx="7315201" cy="7315201"/>
          </a:xfrm>
          <a:prstGeom prst="rect">
            <a:avLst/>
          </a:prstGeom>
          <a:noFill/>
          <a:ln>
            <a:noFill/>
          </a:ln>
        </p:spPr>
      </p:pic>
      <p:sp>
        <p:nvSpPr>
          <p:cNvPr id="147" name="Google Shape;147;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148" name="Google Shape;148;p23"/>
          <p:cNvSpPr txBox="1"/>
          <p:nvPr>
            <p:ph idx="2" type="title"/>
          </p:nvPr>
        </p:nvSpPr>
        <p:spPr>
          <a:xfrm>
            <a:off x="1668816" y="3401130"/>
            <a:ext cx="2404800" cy="365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900"/>
              <a:buNone/>
              <a:defRPr sz="16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49" name="Google Shape;149;p23"/>
          <p:cNvSpPr txBox="1"/>
          <p:nvPr>
            <p:ph idx="3" type="title"/>
          </p:nvPr>
        </p:nvSpPr>
        <p:spPr>
          <a:xfrm>
            <a:off x="5070378" y="3401130"/>
            <a:ext cx="2404800" cy="365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900"/>
              <a:buNone/>
              <a:defRPr sz="16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50" name="Google Shape;150;p23"/>
          <p:cNvSpPr txBox="1"/>
          <p:nvPr>
            <p:ph idx="1" type="subTitle"/>
          </p:nvPr>
        </p:nvSpPr>
        <p:spPr>
          <a:xfrm>
            <a:off x="1668816" y="3766830"/>
            <a:ext cx="2404800" cy="6126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Arial"/>
              <a:buChar char="•"/>
              <a:defRPr/>
            </a:lvl1pPr>
            <a:lvl2pPr lvl="1" rtl="0" algn="ctr">
              <a:spcBef>
                <a:spcPts val="0"/>
              </a:spcBef>
              <a:spcAft>
                <a:spcPts val="0"/>
              </a:spcAft>
              <a:buClr>
                <a:schemeClr val="dk1"/>
              </a:buClr>
              <a:buSzPts val="1400"/>
              <a:buFont typeface="Arial"/>
              <a:buChar char="○"/>
              <a:defRPr/>
            </a:lvl2pPr>
            <a:lvl3pPr lvl="2" rtl="0" algn="ctr">
              <a:spcBef>
                <a:spcPts val="0"/>
              </a:spcBef>
              <a:spcAft>
                <a:spcPts val="0"/>
              </a:spcAft>
              <a:buClr>
                <a:schemeClr val="dk1"/>
              </a:buClr>
              <a:buSzPts val="1400"/>
              <a:buFont typeface="Arial"/>
              <a:buChar char="■"/>
              <a:defRPr/>
            </a:lvl3pPr>
            <a:lvl4pPr lvl="3" rtl="0" algn="ctr">
              <a:spcBef>
                <a:spcPts val="0"/>
              </a:spcBef>
              <a:spcAft>
                <a:spcPts val="0"/>
              </a:spcAft>
              <a:buClr>
                <a:schemeClr val="dk1"/>
              </a:buClr>
              <a:buSzPts val="1400"/>
              <a:buFont typeface="Arial"/>
              <a:buChar char="●"/>
              <a:defRPr/>
            </a:lvl4pPr>
            <a:lvl5pPr lvl="4" rtl="0" algn="ctr">
              <a:spcBef>
                <a:spcPts val="0"/>
              </a:spcBef>
              <a:spcAft>
                <a:spcPts val="0"/>
              </a:spcAft>
              <a:buClr>
                <a:schemeClr val="dk1"/>
              </a:buClr>
              <a:buSzPts val="1400"/>
              <a:buFont typeface="Arial"/>
              <a:buChar char="○"/>
              <a:defRPr/>
            </a:lvl5pPr>
            <a:lvl6pPr lvl="5" rtl="0" algn="ctr">
              <a:spcBef>
                <a:spcPts val="0"/>
              </a:spcBef>
              <a:spcAft>
                <a:spcPts val="0"/>
              </a:spcAft>
              <a:buClr>
                <a:schemeClr val="dk1"/>
              </a:buClr>
              <a:buSzPts val="1400"/>
              <a:buFont typeface="Arial"/>
              <a:buChar char="■"/>
              <a:defRPr/>
            </a:lvl6pPr>
            <a:lvl7pPr lvl="6" rtl="0" algn="ctr">
              <a:spcBef>
                <a:spcPts val="0"/>
              </a:spcBef>
              <a:spcAft>
                <a:spcPts val="0"/>
              </a:spcAft>
              <a:buClr>
                <a:schemeClr val="dk1"/>
              </a:buClr>
              <a:buSzPts val="1400"/>
              <a:buFont typeface="Arial"/>
              <a:buChar char="●"/>
              <a:defRPr/>
            </a:lvl7pPr>
            <a:lvl8pPr lvl="7" rtl="0" algn="ctr">
              <a:spcBef>
                <a:spcPts val="0"/>
              </a:spcBef>
              <a:spcAft>
                <a:spcPts val="0"/>
              </a:spcAft>
              <a:buClr>
                <a:schemeClr val="dk1"/>
              </a:buClr>
              <a:buSzPts val="1400"/>
              <a:buFont typeface="Arial"/>
              <a:buChar char="○"/>
              <a:defRPr/>
            </a:lvl8pPr>
            <a:lvl9pPr lvl="8" rtl="0" algn="ctr">
              <a:spcBef>
                <a:spcPts val="0"/>
              </a:spcBef>
              <a:spcAft>
                <a:spcPts val="0"/>
              </a:spcAft>
              <a:buClr>
                <a:schemeClr val="dk1"/>
              </a:buClr>
              <a:buSzPts val="1400"/>
              <a:buFont typeface="Arial"/>
              <a:buChar char="■"/>
              <a:defRPr/>
            </a:lvl9pPr>
          </a:lstStyle>
          <a:p/>
        </p:txBody>
      </p:sp>
      <p:sp>
        <p:nvSpPr>
          <p:cNvPr id="151" name="Google Shape;151;p23"/>
          <p:cNvSpPr txBox="1"/>
          <p:nvPr>
            <p:ph idx="4" type="subTitle"/>
          </p:nvPr>
        </p:nvSpPr>
        <p:spPr>
          <a:xfrm>
            <a:off x="5070390" y="3767997"/>
            <a:ext cx="2404800" cy="6126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Arial"/>
              <a:buChar char="•"/>
              <a:defRPr/>
            </a:lvl1pPr>
            <a:lvl2pPr lvl="1" rtl="0" algn="ctr">
              <a:spcBef>
                <a:spcPts val="0"/>
              </a:spcBef>
              <a:spcAft>
                <a:spcPts val="0"/>
              </a:spcAft>
              <a:buClr>
                <a:schemeClr val="dk1"/>
              </a:buClr>
              <a:buSzPts val="1400"/>
              <a:buFont typeface="Arial"/>
              <a:buChar char="○"/>
              <a:defRPr/>
            </a:lvl2pPr>
            <a:lvl3pPr lvl="2" rtl="0" algn="ctr">
              <a:spcBef>
                <a:spcPts val="0"/>
              </a:spcBef>
              <a:spcAft>
                <a:spcPts val="0"/>
              </a:spcAft>
              <a:buClr>
                <a:schemeClr val="dk1"/>
              </a:buClr>
              <a:buSzPts val="1400"/>
              <a:buFont typeface="Arial"/>
              <a:buChar char="■"/>
              <a:defRPr/>
            </a:lvl3pPr>
            <a:lvl4pPr lvl="3" rtl="0" algn="ctr">
              <a:spcBef>
                <a:spcPts val="0"/>
              </a:spcBef>
              <a:spcAft>
                <a:spcPts val="0"/>
              </a:spcAft>
              <a:buClr>
                <a:schemeClr val="dk1"/>
              </a:buClr>
              <a:buSzPts val="1400"/>
              <a:buFont typeface="Arial"/>
              <a:buChar char="●"/>
              <a:defRPr/>
            </a:lvl4pPr>
            <a:lvl5pPr lvl="4" rtl="0" algn="ctr">
              <a:spcBef>
                <a:spcPts val="0"/>
              </a:spcBef>
              <a:spcAft>
                <a:spcPts val="0"/>
              </a:spcAft>
              <a:buClr>
                <a:schemeClr val="dk1"/>
              </a:buClr>
              <a:buSzPts val="1400"/>
              <a:buFont typeface="Arial"/>
              <a:buChar char="○"/>
              <a:defRPr/>
            </a:lvl5pPr>
            <a:lvl6pPr lvl="5" rtl="0" algn="ctr">
              <a:spcBef>
                <a:spcPts val="0"/>
              </a:spcBef>
              <a:spcAft>
                <a:spcPts val="0"/>
              </a:spcAft>
              <a:buClr>
                <a:schemeClr val="dk1"/>
              </a:buClr>
              <a:buSzPts val="1400"/>
              <a:buFont typeface="Arial"/>
              <a:buChar char="■"/>
              <a:defRPr/>
            </a:lvl6pPr>
            <a:lvl7pPr lvl="6" rtl="0" algn="ctr">
              <a:spcBef>
                <a:spcPts val="0"/>
              </a:spcBef>
              <a:spcAft>
                <a:spcPts val="0"/>
              </a:spcAft>
              <a:buClr>
                <a:schemeClr val="dk1"/>
              </a:buClr>
              <a:buSzPts val="1400"/>
              <a:buFont typeface="Arial"/>
              <a:buChar char="●"/>
              <a:defRPr/>
            </a:lvl7pPr>
            <a:lvl8pPr lvl="7" rtl="0" algn="ctr">
              <a:spcBef>
                <a:spcPts val="0"/>
              </a:spcBef>
              <a:spcAft>
                <a:spcPts val="0"/>
              </a:spcAft>
              <a:buClr>
                <a:schemeClr val="dk1"/>
              </a:buClr>
              <a:buSzPts val="1400"/>
              <a:buFont typeface="Arial"/>
              <a:buChar char="○"/>
              <a:defRPr/>
            </a:lvl8pPr>
            <a:lvl9pPr lvl="8" rtl="0" algn="ctr">
              <a:spcBef>
                <a:spcPts val="0"/>
              </a:spcBef>
              <a:spcAft>
                <a:spcPts val="0"/>
              </a:spcAft>
              <a:buClr>
                <a:schemeClr val="dk1"/>
              </a:buClr>
              <a:buSzPts val="1400"/>
              <a:buFont typeface="Arial"/>
              <a:buChar char="■"/>
              <a:defRPr/>
            </a:lvl9pPr>
          </a:lstStyle>
          <a:p/>
        </p:txBody>
      </p:sp>
      <p:sp>
        <p:nvSpPr>
          <p:cNvPr id="152" name="Google Shape;152;p23"/>
          <p:cNvSpPr/>
          <p:nvPr>
            <p:ph idx="5" type="pic"/>
          </p:nvPr>
        </p:nvSpPr>
        <p:spPr>
          <a:xfrm>
            <a:off x="1956816" y="1311543"/>
            <a:ext cx="1828800" cy="1828800"/>
          </a:xfrm>
          <a:prstGeom prst="rect">
            <a:avLst/>
          </a:prstGeom>
          <a:noFill/>
          <a:ln cap="flat" cmpd="sng" w="9525">
            <a:solidFill>
              <a:schemeClr val="dk1"/>
            </a:solidFill>
            <a:prstDash val="solid"/>
            <a:round/>
            <a:headEnd len="sm" w="sm" type="none"/>
            <a:tailEnd len="sm" w="sm" type="none"/>
          </a:ln>
        </p:spPr>
      </p:sp>
      <p:sp>
        <p:nvSpPr>
          <p:cNvPr id="153" name="Google Shape;153;p23"/>
          <p:cNvSpPr/>
          <p:nvPr>
            <p:ph idx="6" type="pic"/>
          </p:nvPr>
        </p:nvSpPr>
        <p:spPr>
          <a:xfrm>
            <a:off x="5358384" y="1311543"/>
            <a:ext cx="1828800" cy="1828800"/>
          </a:xfrm>
          <a:prstGeom prst="rect">
            <a:avLst/>
          </a:prstGeom>
          <a:noFill/>
          <a:ln cap="flat" cmpd="sng" w="9525">
            <a:solidFill>
              <a:schemeClr val="dk1"/>
            </a:solidFill>
            <a:prstDash val="solid"/>
            <a:round/>
            <a:headEnd len="sm" w="sm" type="none"/>
            <a:tailEnd len="sm" w="sm" type="none"/>
          </a:ln>
        </p:spPr>
      </p:sp>
      <p:cxnSp>
        <p:nvCxnSpPr>
          <p:cNvPr id="154" name="Google Shape;154;p23"/>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155" name="Shape 155"/>
        <p:cNvGrpSpPr/>
        <p:nvPr/>
      </p:nvGrpSpPr>
      <p:grpSpPr>
        <a:xfrm>
          <a:off x="0" y="0"/>
          <a:ext cx="0" cy="0"/>
          <a:chOff x="0" y="0"/>
          <a:chExt cx="0" cy="0"/>
        </a:xfrm>
      </p:grpSpPr>
      <p:pic>
        <p:nvPicPr>
          <p:cNvPr id="156" name="Google Shape;156;p24"/>
          <p:cNvPicPr preferRelativeResize="0"/>
          <p:nvPr/>
        </p:nvPicPr>
        <p:blipFill>
          <a:blip r:embed="rId2">
            <a:alphaModFix amt="70000"/>
          </a:blip>
          <a:stretch>
            <a:fillRect/>
          </a:stretch>
        </p:blipFill>
        <p:spPr>
          <a:xfrm flipH="1" rot="-1387022">
            <a:off x="5667374" y="-995451"/>
            <a:ext cx="7315198" cy="7315198"/>
          </a:xfrm>
          <a:prstGeom prst="rect">
            <a:avLst/>
          </a:prstGeom>
          <a:noFill/>
          <a:ln>
            <a:noFill/>
          </a:ln>
        </p:spPr>
      </p:pic>
      <p:pic>
        <p:nvPicPr>
          <p:cNvPr id="157" name="Google Shape;157;p24"/>
          <p:cNvPicPr preferRelativeResize="0"/>
          <p:nvPr/>
        </p:nvPicPr>
        <p:blipFill>
          <a:blip r:embed="rId2">
            <a:alphaModFix amt="70000"/>
          </a:blip>
          <a:stretch>
            <a:fillRect/>
          </a:stretch>
        </p:blipFill>
        <p:spPr>
          <a:xfrm flipH="1" rot="9412978">
            <a:off x="-3790951" y="-166776"/>
            <a:ext cx="7315198" cy="7315198"/>
          </a:xfrm>
          <a:prstGeom prst="rect">
            <a:avLst/>
          </a:prstGeom>
          <a:noFill/>
          <a:ln>
            <a:noFill/>
          </a:ln>
        </p:spPr>
      </p:pic>
      <p:sp>
        <p:nvSpPr>
          <p:cNvPr id="158" name="Google Shape;158;p24"/>
          <p:cNvSpPr txBox="1"/>
          <p:nvPr>
            <p:ph type="title"/>
          </p:nvPr>
        </p:nvSpPr>
        <p:spPr>
          <a:xfrm>
            <a:off x="6019500" y="2695945"/>
            <a:ext cx="24045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900"/>
              <a:buNone/>
              <a:defRPr sz="25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59" name="Google Shape;159;p24"/>
          <p:cNvSpPr txBox="1"/>
          <p:nvPr>
            <p:ph idx="2" type="title"/>
          </p:nvPr>
        </p:nvSpPr>
        <p:spPr>
          <a:xfrm>
            <a:off x="3369748" y="2695945"/>
            <a:ext cx="24045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900"/>
              <a:buNone/>
              <a:defRPr sz="25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60" name="Google Shape;160;p24"/>
          <p:cNvSpPr txBox="1"/>
          <p:nvPr>
            <p:ph idx="1" type="subTitle"/>
          </p:nvPr>
        </p:nvSpPr>
        <p:spPr>
          <a:xfrm>
            <a:off x="720001" y="3089532"/>
            <a:ext cx="2404500" cy="886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1" name="Google Shape;161;p24"/>
          <p:cNvSpPr txBox="1"/>
          <p:nvPr>
            <p:ph idx="3" type="subTitle"/>
          </p:nvPr>
        </p:nvSpPr>
        <p:spPr>
          <a:xfrm>
            <a:off x="3369741" y="3089532"/>
            <a:ext cx="2404500" cy="886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2" name="Google Shape;162;p24"/>
          <p:cNvSpPr txBox="1"/>
          <p:nvPr>
            <p:ph idx="4" type="title"/>
          </p:nvPr>
        </p:nvSpPr>
        <p:spPr>
          <a:xfrm>
            <a:off x="720001" y="2695945"/>
            <a:ext cx="24045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900"/>
              <a:buNone/>
              <a:defRPr sz="25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63" name="Google Shape;163;p24"/>
          <p:cNvSpPr txBox="1"/>
          <p:nvPr>
            <p:ph idx="5" type="subTitle"/>
          </p:nvPr>
        </p:nvSpPr>
        <p:spPr>
          <a:xfrm>
            <a:off x="6019500" y="3089532"/>
            <a:ext cx="2404500" cy="8862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4" name="Google Shape;164;p24"/>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cxnSp>
        <p:nvCxnSpPr>
          <p:cNvPr id="165" name="Google Shape;165;p24"/>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_1">
    <p:spTree>
      <p:nvGrpSpPr>
        <p:cNvPr id="166" name="Shape 166"/>
        <p:cNvGrpSpPr/>
        <p:nvPr/>
      </p:nvGrpSpPr>
      <p:grpSpPr>
        <a:xfrm>
          <a:off x="0" y="0"/>
          <a:ext cx="0" cy="0"/>
          <a:chOff x="0" y="0"/>
          <a:chExt cx="0" cy="0"/>
        </a:xfrm>
      </p:grpSpPr>
      <p:pic>
        <p:nvPicPr>
          <p:cNvPr id="167" name="Google Shape;167;p25"/>
          <p:cNvPicPr preferRelativeResize="0"/>
          <p:nvPr/>
        </p:nvPicPr>
        <p:blipFill>
          <a:blip r:embed="rId2">
            <a:alphaModFix amt="70000"/>
          </a:blip>
          <a:stretch>
            <a:fillRect/>
          </a:stretch>
        </p:blipFill>
        <p:spPr>
          <a:xfrm rot="10800000">
            <a:off x="5486400" y="-3309960"/>
            <a:ext cx="5486403" cy="5486397"/>
          </a:xfrm>
          <a:prstGeom prst="rect">
            <a:avLst/>
          </a:prstGeom>
          <a:noFill/>
          <a:ln>
            <a:noFill/>
          </a:ln>
        </p:spPr>
      </p:pic>
      <p:pic>
        <p:nvPicPr>
          <p:cNvPr id="168" name="Google Shape;168;p25"/>
          <p:cNvPicPr preferRelativeResize="0"/>
          <p:nvPr/>
        </p:nvPicPr>
        <p:blipFill>
          <a:blip r:embed="rId2">
            <a:alphaModFix amt="70000"/>
          </a:blip>
          <a:stretch>
            <a:fillRect/>
          </a:stretch>
        </p:blipFill>
        <p:spPr>
          <a:xfrm>
            <a:off x="-1941225" y="3117790"/>
            <a:ext cx="5486403" cy="5486397"/>
          </a:xfrm>
          <a:prstGeom prst="rect">
            <a:avLst/>
          </a:prstGeom>
          <a:noFill/>
          <a:ln>
            <a:noFill/>
          </a:ln>
        </p:spPr>
      </p:pic>
      <p:sp>
        <p:nvSpPr>
          <p:cNvPr id="169" name="Google Shape;169;p25"/>
          <p:cNvSpPr txBox="1"/>
          <p:nvPr>
            <p:ph type="title"/>
          </p:nvPr>
        </p:nvSpPr>
        <p:spPr>
          <a:xfrm>
            <a:off x="6185856" y="2506745"/>
            <a:ext cx="22404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70" name="Google Shape;170;p25"/>
          <p:cNvSpPr txBox="1"/>
          <p:nvPr>
            <p:ph idx="2" type="title"/>
          </p:nvPr>
        </p:nvSpPr>
        <p:spPr>
          <a:xfrm>
            <a:off x="3451800" y="2506745"/>
            <a:ext cx="22404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71" name="Google Shape;171;p25"/>
          <p:cNvSpPr txBox="1"/>
          <p:nvPr>
            <p:ph idx="1" type="subTitle"/>
          </p:nvPr>
        </p:nvSpPr>
        <p:spPr>
          <a:xfrm>
            <a:off x="720000" y="2900345"/>
            <a:ext cx="2240400" cy="698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2" name="Google Shape;172;p25"/>
          <p:cNvSpPr txBox="1"/>
          <p:nvPr>
            <p:ph idx="3" type="subTitle"/>
          </p:nvPr>
        </p:nvSpPr>
        <p:spPr>
          <a:xfrm>
            <a:off x="3451798" y="2900345"/>
            <a:ext cx="2240400" cy="698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3" name="Google Shape;173;p25"/>
          <p:cNvSpPr txBox="1"/>
          <p:nvPr>
            <p:ph idx="4" type="title"/>
          </p:nvPr>
        </p:nvSpPr>
        <p:spPr>
          <a:xfrm>
            <a:off x="717744" y="2506745"/>
            <a:ext cx="2240400" cy="3936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74" name="Google Shape;174;p25"/>
          <p:cNvSpPr txBox="1"/>
          <p:nvPr>
            <p:ph idx="5" type="subTitle"/>
          </p:nvPr>
        </p:nvSpPr>
        <p:spPr>
          <a:xfrm>
            <a:off x="6184802" y="2900345"/>
            <a:ext cx="2240400" cy="698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5" name="Google Shape;175;p25"/>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cxnSp>
        <p:nvCxnSpPr>
          <p:cNvPr id="176" name="Google Shape;176;p25"/>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
        <p:nvSpPr>
          <p:cNvPr id="177" name="Google Shape;177;p25"/>
          <p:cNvSpPr txBox="1"/>
          <p:nvPr>
            <p:ph hasCustomPrompt="1" idx="7" type="title"/>
          </p:nvPr>
        </p:nvSpPr>
        <p:spPr>
          <a:xfrm>
            <a:off x="1472244" y="1620834"/>
            <a:ext cx="731400" cy="7314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78" name="Google Shape;178;p25"/>
          <p:cNvSpPr txBox="1"/>
          <p:nvPr>
            <p:ph hasCustomPrompt="1" idx="8" type="title"/>
          </p:nvPr>
        </p:nvSpPr>
        <p:spPr>
          <a:xfrm>
            <a:off x="4206300" y="1620834"/>
            <a:ext cx="731400" cy="7314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79" name="Google Shape;179;p25"/>
          <p:cNvSpPr txBox="1"/>
          <p:nvPr>
            <p:ph hasCustomPrompt="1" idx="9" type="title"/>
          </p:nvPr>
        </p:nvSpPr>
        <p:spPr>
          <a:xfrm>
            <a:off x="6940356" y="1620834"/>
            <a:ext cx="731400" cy="7314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180" name="Shape 180"/>
        <p:cNvGrpSpPr/>
        <p:nvPr/>
      </p:nvGrpSpPr>
      <p:grpSpPr>
        <a:xfrm>
          <a:off x="0" y="0"/>
          <a:ext cx="0" cy="0"/>
          <a:chOff x="0" y="0"/>
          <a:chExt cx="0" cy="0"/>
        </a:xfrm>
      </p:grpSpPr>
      <p:pic>
        <p:nvPicPr>
          <p:cNvPr id="181" name="Google Shape;181;p26"/>
          <p:cNvPicPr preferRelativeResize="0"/>
          <p:nvPr/>
        </p:nvPicPr>
        <p:blipFill>
          <a:blip r:embed="rId2">
            <a:alphaModFix amt="70000"/>
          </a:blip>
          <a:stretch>
            <a:fillRect/>
          </a:stretch>
        </p:blipFill>
        <p:spPr>
          <a:xfrm rot="10800000">
            <a:off x="5602010" y="-4974027"/>
            <a:ext cx="7886377" cy="7886377"/>
          </a:xfrm>
          <a:prstGeom prst="rect">
            <a:avLst/>
          </a:prstGeom>
          <a:noFill/>
          <a:ln>
            <a:noFill/>
          </a:ln>
        </p:spPr>
      </p:pic>
      <p:pic>
        <p:nvPicPr>
          <p:cNvPr id="182" name="Google Shape;182;p26"/>
          <p:cNvPicPr preferRelativeResize="0"/>
          <p:nvPr/>
        </p:nvPicPr>
        <p:blipFill>
          <a:blip r:embed="rId2">
            <a:alphaModFix amt="70000"/>
          </a:blip>
          <a:stretch>
            <a:fillRect/>
          </a:stretch>
        </p:blipFill>
        <p:spPr>
          <a:xfrm rot="10800000">
            <a:off x="-4151590" y="2349948"/>
            <a:ext cx="7886377" cy="7886377"/>
          </a:xfrm>
          <a:prstGeom prst="rect">
            <a:avLst/>
          </a:prstGeom>
          <a:noFill/>
          <a:ln>
            <a:noFill/>
          </a:ln>
        </p:spPr>
      </p:pic>
      <p:sp>
        <p:nvSpPr>
          <p:cNvPr id="183" name="Google Shape;183;p26"/>
          <p:cNvSpPr txBox="1"/>
          <p:nvPr>
            <p:ph type="title"/>
          </p:nvPr>
        </p:nvSpPr>
        <p:spPr>
          <a:xfrm>
            <a:off x="1722458" y="1561134"/>
            <a:ext cx="28254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900"/>
              <a:buNone/>
              <a:defRPr sz="25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84" name="Google Shape;184;p26"/>
          <p:cNvSpPr txBox="1"/>
          <p:nvPr>
            <p:ph idx="2" type="title"/>
          </p:nvPr>
        </p:nvSpPr>
        <p:spPr>
          <a:xfrm>
            <a:off x="5457026" y="1561134"/>
            <a:ext cx="28254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900"/>
              <a:buNone/>
              <a:defRPr sz="25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85" name="Google Shape;185;p26"/>
          <p:cNvSpPr txBox="1"/>
          <p:nvPr>
            <p:ph idx="1" type="subTitle"/>
          </p:nvPr>
        </p:nvSpPr>
        <p:spPr>
          <a:xfrm>
            <a:off x="1722458" y="1931658"/>
            <a:ext cx="28254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6" name="Google Shape;186;p26"/>
          <p:cNvSpPr txBox="1"/>
          <p:nvPr>
            <p:ph idx="3" type="subTitle"/>
          </p:nvPr>
        </p:nvSpPr>
        <p:spPr>
          <a:xfrm>
            <a:off x="5457026" y="1932259"/>
            <a:ext cx="28254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7" name="Google Shape;187;p26"/>
          <p:cNvSpPr txBox="1"/>
          <p:nvPr>
            <p:ph idx="4" type="title"/>
          </p:nvPr>
        </p:nvSpPr>
        <p:spPr>
          <a:xfrm>
            <a:off x="1722458" y="3182375"/>
            <a:ext cx="28254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900"/>
              <a:buNone/>
              <a:defRPr sz="25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88" name="Google Shape;188;p26"/>
          <p:cNvSpPr txBox="1"/>
          <p:nvPr>
            <p:ph idx="5" type="title"/>
          </p:nvPr>
        </p:nvSpPr>
        <p:spPr>
          <a:xfrm>
            <a:off x="5455376" y="3182375"/>
            <a:ext cx="2828700" cy="39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900"/>
              <a:buNone/>
              <a:defRPr sz="25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89" name="Google Shape;189;p26"/>
          <p:cNvSpPr txBox="1"/>
          <p:nvPr>
            <p:ph idx="6" type="subTitle"/>
          </p:nvPr>
        </p:nvSpPr>
        <p:spPr>
          <a:xfrm>
            <a:off x="1722458" y="3555066"/>
            <a:ext cx="28254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0" name="Google Shape;190;p26"/>
          <p:cNvSpPr txBox="1"/>
          <p:nvPr>
            <p:ph idx="7" type="subTitle"/>
          </p:nvPr>
        </p:nvSpPr>
        <p:spPr>
          <a:xfrm>
            <a:off x="5455376" y="3555066"/>
            <a:ext cx="2828700" cy="5727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1" name="Google Shape;191;p26"/>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cxnSp>
        <p:nvCxnSpPr>
          <p:cNvPr id="192" name="Google Shape;192;p26"/>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_1">
    <p:spTree>
      <p:nvGrpSpPr>
        <p:cNvPr id="193" name="Shape 193"/>
        <p:cNvGrpSpPr/>
        <p:nvPr/>
      </p:nvGrpSpPr>
      <p:grpSpPr>
        <a:xfrm>
          <a:off x="0" y="0"/>
          <a:ext cx="0" cy="0"/>
          <a:chOff x="0" y="0"/>
          <a:chExt cx="0" cy="0"/>
        </a:xfrm>
      </p:grpSpPr>
      <p:sp>
        <p:nvSpPr>
          <p:cNvPr id="194" name="Google Shape;194;p27"/>
          <p:cNvSpPr txBox="1"/>
          <p:nvPr>
            <p:ph type="title"/>
          </p:nvPr>
        </p:nvSpPr>
        <p:spPr>
          <a:xfrm>
            <a:off x="1357932" y="1551024"/>
            <a:ext cx="2825400" cy="39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95" name="Google Shape;195;p27"/>
          <p:cNvSpPr txBox="1"/>
          <p:nvPr>
            <p:ph idx="2" type="title"/>
          </p:nvPr>
        </p:nvSpPr>
        <p:spPr>
          <a:xfrm>
            <a:off x="4965000" y="1551624"/>
            <a:ext cx="2825400" cy="39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96" name="Google Shape;196;p27"/>
          <p:cNvSpPr txBox="1"/>
          <p:nvPr>
            <p:ph idx="1" type="subTitle"/>
          </p:nvPr>
        </p:nvSpPr>
        <p:spPr>
          <a:xfrm>
            <a:off x="1357932" y="1983109"/>
            <a:ext cx="28254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7" name="Google Shape;197;p27"/>
          <p:cNvSpPr txBox="1"/>
          <p:nvPr>
            <p:ph idx="3" type="subTitle"/>
          </p:nvPr>
        </p:nvSpPr>
        <p:spPr>
          <a:xfrm>
            <a:off x="4965000" y="1983709"/>
            <a:ext cx="28254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8" name="Google Shape;198;p27"/>
          <p:cNvSpPr txBox="1"/>
          <p:nvPr>
            <p:ph idx="4" type="title"/>
          </p:nvPr>
        </p:nvSpPr>
        <p:spPr>
          <a:xfrm>
            <a:off x="1357932" y="3134765"/>
            <a:ext cx="2825400" cy="39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199" name="Google Shape;199;p27"/>
          <p:cNvSpPr txBox="1"/>
          <p:nvPr>
            <p:ph idx="5" type="title"/>
          </p:nvPr>
        </p:nvSpPr>
        <p:spPr>
          <a:xfrm>
            <a:off x="4963350" y="3134765"/>
            <a:ext cx="2828700" cy="393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200" name="Google Shape;200;p27"/>
          <p:cNvSpPr txBox="1"/>
          <p:nvPr>
            <p:ph idx="6" type="subTitle"/>
          </p:nvPr>
        </p:nvSpPr>
        <p:spPr>
          <a:xfrm>
            <a:off x="1357932" y="3568416"/>
            <a:ext cx="28254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01" name="Google Shape;201;p27"/>
          <p:cNvSpPr txBox="1"/>
          <p:nvPr>
            <p:ph idx="7" type="subTitle"/>
          </p:nvPr>
        </p:nvSpPr>
        <p:spPr>
          <a:xfrm>
            <a:off x="4963350" y="3568416"/>
            <a:ext cx="2828700" cy="5727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02" name="Google Shape;202;p27"/>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pic>
        <p:nvPicPr>
          <p:cNvPr id="203" name="Google Shape;203;p27"/>
          <p:cNvPicPr preferRelativeResize="0"/>
          <p:nvPr/>
        </p:nvPicPr>
        <p:blipFill>
          <a:blip r:embed="rId2">
            <a:alphaModFix amt="70000"/>
          </a:blip>
          <a:stretch>
            <a:fillRect/>
          </a:stretch>
        </p:blipFill>
        <p:spPr>
          <a:xfrm rot="10800000">
            <a:off x="7097112" y="-3002413"/>
            <a:ext cx="7315200" cy="7315200"/>
          </a:xfrm>
          <a:prstGeom prst="rect">
            <a:avLst/>
          </a:prstGeom>
          <a:noFill/>
          <a:ln>
            <a:noFill/>
          </a:ln>
        </p:spPr>
      </p:pic>
      <p:pic>
        <p:nvPicPr>
          <p:cNvPr id="204" name="Google Shape;204;p27"/>
          <p:cNvPicPr preferRelativeResize="0"/>
          <p:nvPr/>
        </p:nvPicPr>
        <p:blipFill>
          <a:blip r:embed="rId2">
            <a:alphaModFix amt="70000"/>
          </a:blip>
          <a:stretch>
            <a:fillRect/>
          </a:stretch>
        </p:blipFill>
        <p:spPr>
          <a:xfrm rot="5400000">
            <a:off x="-5171088" y="-192677"/>
            <a:ext cx="7315200" cy="7315200"/>
          </a:xfrm>
          <a:prstGeom prst="rect">
            <a:avLst/>
          </a:prstGeom>
          <a:noFill/>
          <a:ln>
            <a:noFill/>
          </a:ln>
        </p:spPr>
      </p:pic>
      <p:cxnSp>
        <p:nvCxnSpPr>
          <p:cNvPr id="205" name="Google Shape;205;p27"/>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206" name="Shape 206"/>
        <p:cNvGrpSpPr/>
        <p:nvPr/>
      </p:nvGrpSpPr>
      <p:grpSpPr>
        <a:xfrm>
          <a:off x="0" y="0"/>
          <a:ext cx="0" cy="0"/>
          <a:chOff x="0" y="0"/>
          <a:chExt cx="0" cy="0"/>
        </a:xfrm>
      </p:grpSpPr>
      <p:pic>
        <p:nvPicPr>
          <p:cNvPr id="207" name="Google Shape;207;p28"/>
          <p:cNvPicPr preferRelativeResize="0"/>
          <p:nvPr/>
        </p:nvPicPr>
        <p:blipFill>
          <a:blip r:embed="rId2">
            <a:alphaModFix amt="70000"/>
          </a:blip>
          <a:stretch>
            <a:fillRect/>
          </a:stretch>
        </p:blipFill>
        <p:spPr>
          <a:xfrm rot="4085988">
            <a:off x="-2711823" y="-3587850"/>
            <a:ext cx="7315199" cy="7315199"/>
          </a:xfrm>
          <a:prstGeom prst="rect">
            <a:avLst/>
          </a:prstGeom>
          <a:noFill/>
          <a:ln>
            <a:noFill/>
          </a:ln>
        </p:spPr>
      </p:pic>
      <p:pic>
        <p:nvPicPr>
          <p:cNvPr id="208" name="Google Shape;208;p28"/>
          <p:cNvPicPr preferRelativeResize="0"/>
          <p:nvPr/>
        </p:nvPicPr>
        <p:blipFill>
          <a:blip r:embed="rId2">
            <a:alphaModFix amt="70000"/>
          </a:blip>
          <a:stretch>
            <a:fillRect/>
          </a:stretch>
        </p:blipFill>
        <p:spPr>
          <a:xfrm rot="-6714012">
            <a:off x="4648202" y="1413900"/>
            <a:ext cx="7315199" cy="7315199"/>
          </a:xfrm>
          <a:prstGeom prst="rect">
            <a:avLst/>
          </a:prstGeom>
          <a:noFill/>
          <a:ln>
            <a:noFill/>
          </a:ln>
        </p:spPr>
      </p:pic>
      <p:sp>
        <p:nvSpPr>
          <p:cNvPr id="209" name="Google Shape;209;p28"/>
          <p:cNvSpPr txBox="1"/>
          <p:nvPr>
            <p:ph type="title"/>
          </p:nvPr>
        </p:nvSpPr>
        <p:spPr>
          <a:xfrm>
            <a:off x="720006" y="1973300"/>
            <a:ext cx="2263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210" name="Google Shape;210;p28"/>
          <p:cNvSpPr txBox="1"/>
          <p:nvPr>
            <p:ph idx="2" type="title"/>
          </p:nvPr>
        </p:nvSpPr>
        <p:spPr>
          <a:xfrm>
            <a:off x="3440469" y="1973300"/>
            <a:ext cx="2263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211" name="Google Shape;211;p28"/>
          <p:cNvSpPr txBox="1"/>
          <p:nvPr>
            <p:ph idx="1" type="subTitle"/>
          </p:nvPr>
        </p:nvSpPr>
        <p:spPr>
          <a:xfrm>
            <a:off x="720000" y="2165775"/>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2" name="Google Shape;212;p28"/>
          <p:cNvSpPr txBox="1"/>
          <p:nvPr>
            <p:ph idx="3" type="subTitle"/>
          </p:nvPr>
        </p:nvSpPr>
        <p:spPr>
          <a:xfrm>
            <a:off x="3440464" y="2165775"/>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3" name="Google Shape;213;p28"/>
          <p:cNvSpPr txBox="1"/>
          <p:nvPr>
            <p:ph idx="4" type="title"/>
          </p:nvPr>
        </p:nvSpPr>
        <p:spPr>
          <a:xfrm>
            <a:off x="720006" y="3723751"/>
            <a:ext cx="2263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214" name="Google Shape;214;p28"/>
          <p:cNvSpPr txBox="1"/>
          <p:nvPr>
            <p:ph idx="5" type="title"/>
          </p:nvPr>
        </p:nvSpPr>
        <p:spPr>
          <a:xfrm>
            <a:off x="3440469" y="3723751"/>
            <a:ext cx="2263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215" name="Google Shape;215;p28"/>
          <p:cNvSpPr txBox="1"/>
          <p:nvPr>
            <p:ph idx="6" type="subTitle"/>
          </p:nvPr>
        </p:nvSpPr>
        <p:spPr>
          <a:xfrm>
            <a:off x="720000" y="3916226"/>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6" name="Google Shape;216;p28"/>
          <p:cNvSpPr txBox="1"/>
          <p:nvPr>
            <p:ph idx="7" type="subTitle"/>
          </p:nvPr>
        </p:nvSpPr>
        <p:spPr>
          <a:xfrm>
            <a:off x="3440464" y="3916226"/>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7" name="Google Shape;217;p28"/>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218" name="Google Shape;218;p28"/>
          <p:cNvSpPr txBox="1"/>
          <p:nvPr>
            <p:ph idx="9" type="title"/>
          </p:nvPr>
        </p:nvSpPr>
        <p:spPr>
          <a:xfrm>
            <a:off x="6160938" y="1973300"/>
            <a:ext cx="2263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219" name="Google Shape;219;p28"/>
          <p:cNvSpPr txBox="1"/>
          <p:nvPr>
            <p:ph idx="13" type="subTitle"/>
          </p:nvPr>
        </p:nvSpPr>
        <p:spPr>
          <a:xfrm>
            <a:off x="6160932" y="2165775"/>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0" name="Google Shape;220;p28"/>
          <p:cNvSpPr txBox="1"/>
          <p:nvPr>
            <p:ph idx="14" type="title"/>
          </p:nvPr>
        </p:nvSpPr>
        <p:spPr>
          <a:xfrm>
            <a:off x="6160938" y="3723751"/>
            <a:ext cx="2263200" cy="393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900"/>
              <a:buNone/>
              <a:defRPr sz="22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221" name="Google Shape;221;p28"/>
          <p:cNvSpPr txBox="1"/>
          <p:nvPr>
            <p:ph idx="15" type="subTitle"/>
          </p:nvPr>
        </p:nvSpPr>
        <p:spPr>
          <a:xfrm>
            <a:off x="6160932" y="3916226"/>
            <a:ext cx="22632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222" name="Google Shape;222;p28"/>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n columns">
  <p:cSld name="CUSTOM_9">
    <p:spTree>
      <p:nvGrpSpPr>
        <p:cNvPr id="223" name="Shape 223"/>
        <p:cNvGrpSpPr/>
        <p:nvPr/>
      </p:nvGrpSpPr>
      <p:grpSpPr>
        <a:xfrm>
          <a:off x="0" y="0"/>
          <a:ext cx="0" cy="0"/>
          <a:chOff x="0" y="0"/>
          <a:chExt cx="0" cy="0"/>
        </a:xfrm>
      </p:grpSpPr>
      <p:sp>
        <p:nvSpPr>
          <p:cNvPr id="224" name="Google Shape;224;p29"/>
          <p:cNvSpPr txBox="1"/>
          <p:nvPr>
            <p:ph idx="1" type="subTitle"/>
          </p:nvPr>
        </p:nvSpPr>
        <p:spPr>
          <a:xfrm>
            <a:off x="1338963" y="1844776"/>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5" name="Google Shape;225;p29"/>
          <p:cNvSpPr txBox="1"/>
          <p:nvPr>
            <p:ph idx="2" type="subTitle"/>
          </p:nvPr>
        </p:nvSpPr>
        <p:spPr>
          <a:xfrm>
            <a:off x="1338938" y="2517626"/>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6" name="Google Shape;226;p29"/>
          <p:cNvSpPr txBox="1"/>
          <p:nvPr>
            <p:ph idx="3" type="subTitle"/>
          </p:nvPr>
        </p:nvSpPr>
        <p:spPr>
          <a:xfrm>
            <a:off x="1338963" y="3190476"/>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7" name="Google Shape;227;p29"/>
          <p:cNvSpPr txBox="1"/>
          <p:nvPr>
            <p:ph idx="4" type="subTitle"/>
          </p:nvPr>
        </p:nvSpPr>
        <p:spPr>
          <a:xfrm>
            <a:off x="1338938" y="3863326"/>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8" name="Google Shape;228;p29"/>
          <p:cNvSpPr txBox="1"/>
          <p:nvPr>
            <p:ph type="title"/>
          </p:nvPr>
        </p:nvSpPr>
        <p:spPr>
          <a:xfrm>
            <a:off x="720000" y="4118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229" name="Google Shape;229;p29"/>
          <p:cNvSpPr txBox="1"/>
          <p:nvPr>
            <p:ph idx="5" type="subTitle"/>
          </p:nvPr>
        </p:nvSpPr>
        <p:spPr>
          <a:xfrm>
            <a:off x="1338963" y="1171926"/>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0" name="Google Shape;230;p29"/>
          <p:cNvSpPr txBox="1"/>
          <p:nvPr>
            <p:ph idx="6" type="subTitle"/>
          </p:nvPr>
        </p:nvSpPr>
        <p:spPr>
          <a:xfrm>
            <a:off x="5294338" y="1844776"/>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1" name="Google Shape;231;p29"/>
          <p:cNvSpPr txBox="1"/>
          <p:nvPr>
            <p:ph idx="7" type="subTitle"/>
          </p:nvPr>
        </p:nvSpPr>
        <p:spPr>
          <a:xfrm>
            <a:off x="5294312" y="2517626"/>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2" name="Google Shape;232;p29"/>
          <p:cNvSpPr txBox="1"/>
          <p:nvPr>
            <p:ph idx="8" type="subTitle"/>
          </p:nvPr>
        </p:nvSpPr>
        <p:spPr>
          <a:xfrm>
            <a:off x="5294337" y="3190476"/>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3" name="Google Shape;233;p29"/>
          <p:cNvSpPr txBox="1"/>
          <p:nvPr>
            <p:ph idx="9" type="subTitle"/>
          </p:nvPr>
        </p:nvSpPr>
        <p:spPr>
          <a:xfrm>
            <a:off x="5294312" y="3863326"/>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4" name="Google Shape;234;p29"/>
          <p:cNvSpPr txBox="1"/>
          <p:nvPr>
            <p:ph idx="13" type="subTitle"/>
          </p:nvPr>
        </p:nvSpPr>
        <p:spPr>
          <a:xfrm>
            <a:off x="5294338" y="1171926"/>
            <a:ext cx="3060900" cy="4740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pic>
        <p:nvPicPr>
          <p:cNvPr id="235" name="Google Shape;235;p29"/>
          <p:cNvPicPr preferRelativeResize="0"/>
          <p:nvPr/>
        </p:nvPicPr>
        <p:blipFill>
          <a:blip r:embed="rId2">
            <a:alphaModFix amt="70000"/>
          </a:blip>
          <a:stretch>
            <a:fillRect/>
          </a:stretch>
        </p:blipFill>
        <p:spPr>
          <a:xfrm rot="10800000">
            <a:off x="5294360" y="-5840802"/>
            <a:ext cx="7886377" cy="7886377"/>
          </a:xfrm>
          <a:prstGeom prst="rect">
            <a:avLst/>
          </a:prstGeom>
          <a:noFill/>
          <a:ln>
            <a:noFill/>
          </a:ln>
        </p:spPr>
      </p:pic>
      <p:pic>
        <p:nvPicPr>
          <p:cNvPr id="236" name="Google Shape;236;p29"/>
          <p:cNvPicPr preferRelativeResize="0"/>
          <p:nvPr/>
        </p:nvPicPr>
        <p:blipFill>
          <a:blip r:embed="rId2">
            <a:alphaModFix amt="70000"/>
          </a:blip>
          <a:stretch>
            <a:fillRect/>
          </a:stretch>
        </p:blipFill>
        <p:spPr>
          <a:xfrm>
            <a:off x="-4999315" y="2626923"/>
            <a:ext cx="7886377" cy="7886377"/>
          </a:xfrm>
          <a:prstGeom prst="rect">
            <a:avLst/>
          </a:prstGeom>
          <a:noFill/>
          <a:ln>
            <a:noFill/>
          </a:ln>
        </p:spPr>
      </p:pic>
      <p:cxnSp>
        <p:nvCxnSpPr>
          <p:cNvPr id="237" name="Google Shape;237;p29"/>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6">
    <p:spTree>
      <p:nvGrpSpPr>
        <p:cNvPr id="238" name="Shape 238"/>
        <p:cNvGrpSpPr/>
        <p:nvPr/>
      </p:nvGrpSpPr>
      <p:grpSpPr>
        <a:xfrm>
          <a:off x="0" y="0"/>
          <a:ext cx="0" cy="0"/>
          <a:chOff x="0" y="0"/>
          <a:chExt cx="0" cy="0"/>
        </a:xfrm>
      </p:grpSpPr>
      <p:pic>
        <p:nvPicPr>
          <p:cNvPr id="239" name="Google Shape;239;p30"/>
          <p:cNvPicPr preferRelativeResize="0"/>
          <p:nvPr/>
        </p:nvPicPr>
        <p:blipFill>
          <a:blip r:embed="rId2">
            <a:alphaModFix amt="70000"/>
          </a:blip>
          <a:stretch>
            <a:fillRect/>
          </a:stretch>
        </p:blipFill>
        <p:spPr>
          <a:xfrm flipH="1" rot="-5400000">
            <a:off x="6049825" y="1905000"/>
            <a:ext cx="5143501" cy="5143501"/>
          </a:xfrm>
          <a:prstGeom prst="rect">
            <a:avLst/>
          </a:prstGeom>
          <a:noFill/>
          <a:ln>
            <a:noFill/>
          </a:ln>
        </p:spPr>
      </p:pic>
      <p:sp>
        <p:nvSpPr>
          <p:cNvPr id="240" name="Google Shape;240;p30"/>
          <p:cNvSpPr txBox="1"/>
          <p:nvPr>
            <p:ph type="title"/>
          </p:nvPr>
        </p:nvSpPr>
        <p:spPr>
          <a:xfrm>
            <a:off x="3687613" y="1662075"/>
            <a:ext cx="4575900" cy="9741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a:solidFill>
                  <a:srgbClr val="191919"/>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1" name="Google Shape;241;p30"/>
          <p:cNvSpPr txBox="1"/>
          <p:nvPr>
            <p:ph idx="1" type="subTitle"/>
          </p:nvPr>
        </p:nvSpPr>
        <p:spPr>
          <a:xfrm>
            <a:off x="3687613" y="2635725"/>
            <a:ext cx="4575900" cy="845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2" name="Google Shape;242;p30"/>
          <p:cNvSpPr/>
          <p:nvPr>
            <p:ph idx="2" type="pic"/>
          </p:nvPr>
        </p:nvSpPr>
        <p:spPr>
          <a:xfrm>
            <a:off x="880488" y="976350"/>
            <a:ext cx="2466900" cy="3190800"/>
          </a:xfrm>
          <a:prstGeom prst="rect">
            <a:avLst/>
          </a:prstGeom>
          <a:noFill/>
          <a:ln cap="flat" cmpd="sng" w="9525">
            <a:solidFill>
              <a:schemeClr val="dk1"/>
            </a:solidFill>
            <a:prstDash val="solid"/>
            <a:round/>
            <a:headEnd len="sm" w="sm" type="none"/>
            <a:tailEnd len="sm" w="sm" type="none"/>
          </a:ln>
        </p:spPr>
      </p:sp>
      <p:cxnSp>
        <p:nvCxnSpPr>
          <p:cNvPr id="243" name="Google Shape;243;p30"/>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cxnSp>
        <p:nvCxnSpPr>
          <p:cNvPr id="244" name="Google Shape;244;p30"/>
          <p:cNvCxnSpPr/>
          <p:nvPr/>
        </p:nvCxnSpPr>
        <p:spPr>
          <a:xfrm>
            <a:off x="710250" y="548750"/>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pic>
        <p:nvPicPr>
          <p:cNvPr id="21" name="Google Shape;21;p4"/>
          <p:cNvPicPr preferRelativeResize="0"/>
          <p:nvPr/>
        </p:nvPicPr>
        <p:blipFill>
          <a:blip r:embed="rId2">
            <a:alphaModFix amt="70000"/>
          </a:blip>
          <a:stretch>
            <a:fillRect/>
          </a:stretch>
        </p:blipFill>
        <p:spPr>
          <a:xfrm rot="10800000">
            <a:off x="-2781300" y="-2814300"/>
            <a:ext cx="5143501" cy="5143501"/>
          </a:xfrm>
          <a:prstGeom prst="rect">
            <a:avLst/>
          </a:prstGeom>
          <a:noFill/>
          <a:ln>
            <a:noFill/>
          </a:ln>
        </p:spPr>
      </p:pic>
      <p:pic>
        <p:nvPicPr>
          <p:cNvPr id="22" name="Google Shape;22;p4"/>
          <p:cNvPicPr preferRelativeResize="0"/>
          <p:nvPr/>
        </p:nvPicPr>
        <p:blipFill>
          <a:blip r:embed="rId2">
            <a:alphaModFix amt="70000"/>
          </a:blip>
          <a:stretch>
            <a:fillRect/>
          </a:stretch>
        </p:blipFill>
        <p:spPr>
          <a:xfrm flipH="1">
            <a:off x="6200775" y="2879675"/>
            <a:ext cx="5143501" cy="5143501"/>
          </a:xfrm>
          <a:prstGeom prst="rect">
            <a:avLst/>
          </a:prstGeom>
          <a:noFill/>
          <a:ln>
            <a:noFill/>
          </a:ln>
        </p:spPr>
      </p:pic>
      <p:sp>
        <p:nvSpPr>
          <p:cNvPr id="23" name="Google Shape;23;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4" name="Google Shape;24;p4"/>
          <p:cNvSpPr txBox="1"/>
          <p:nvPr>
            <p:ph idx="1" type="body"/>
          </p:nvPr>
        </p:nvSpPr>
        <p:spPr>
          <a:xfrm>
            <a:off x="720000" y="1088900"/>
            <a:ext cx="7704000" cy="3780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rgbClr val="434343"/>
              </a:buClr>
              <a:buSzPts val="1200"/>
              <a:buAutoNum type="arabicPeriod"/>
              <a:defRPr sz="1200">
                <a:solidFill>
                  <a:srgbClr val="191919"/>
                </a:solidFill>
              </a:defRPr>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cxnSp>
        <p:nvCxnSpPr>
          <p:cNvPr id="25" name="Google Shape;25;p4"/>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6_1">
    <p:spTree>
      <p:nvGrpSpPr>
        <p:cNvPr id="245" name="Shape 245"/>
        <p:cNvGrpSpPr/>
        <p:nvPr/>
      </p:nvGrpSpPr>
      <p:grpSpPr>
        <a:xfrm>
          <a:off x="0" y="0"/>
          <a:ext cx="0" cy="0"/>
          <a:chOff x="0" y="0"/>
          <a:chExt cx="0" cy="0"/>
        </a:xfrm>
      </p:grpSpPr>
      <p:pic>
        <p:nvPicPr>
          <p:cNvPr id="246" name="Google Shape;246;p31"/>
          <p:cNvPicPr preferRelativeResize="0"/>
          <p:nvPr/>
        </p:nvPicPr>
        <p:blipFill>
          <a:blip r:embed="rId2">
            <a:alphaModFix amt="70000"/>
          </a:blip>
          <a:stretch>
            <a:fillRect/>
          </a:stretch>
        </p:blipFill>
        <p:spPr>
          <a:xfrm rot="-3828150">
            <a:off x="6219716" y="2216621"/>
            <a:ext cx="5486399" cy="5486399"/>
          </a:xfrm>
          <a:prstGeom prst="rect">
            <a:avLst/>
          </a:prstGeom>
          <a:noFill/>
          <a:ln>
            <a:noFill/>
          </a:ln>
        </p:spPr>
      </p:pic>
      <p:pic>
        <p:nvPicPr>
          <p:cNvPr id="247" name="Google Shape;247;p31"/>
          <p:cNvPicPr preferRelativeResize="0"/>
          <p:nvPr/>
        </p:nvPicPr>
        <p:blipFill>
          <a:blip r:embed="rId3">
            <a:alphaModFix amt="70000"/>
          </a:blip>
          <a:stretch>
            <a:fillRect/>
          </a:stretch>
        </p:blipFill>
        <p:spPr>
          <a:xfrm rot="4771996">
            <a:off x="-1685358" y="-1898899"/>
            <a:ext cx="4572004" cy="4572004"/>
          </a:xfrm>
          <a:prstGeom prst="rect">
            <a:avLst/>
          </a:prstGeom>
          <a:noFill/>
          <a:ln>
            <a:noFill/>
          </a:ln>
        </p:spPr>
      </p:pic>
      <p:sp>
        <p:nvSpPr>
          <p:cNvPr id="248" name="Google Shape;248;p31"/>
          <p:cNvSpPr txBox="1"/>
          <p:nvPr>
            <p:ph idx="1" type="subTitle"/>
          </p:nvPr>
        </p:nvSpPr>
        <p:spPr>
          <a:xfrm>
            <a:off x="992118" y="1954500"/>
            <a:ext cx="2990100" cy="1234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9" name="Google Shape;249;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cxnSp>
        <p:nvCxnSpPr>
          <p:cNvPr id="250" name="Google Shape;250;p31"/>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6_1_1">
    <p:spTree>
      <p:nvGrpSpPr>
        <p:cNvPr id="251" name="Shape 251"/>
        <p:cNvGrpSpPr/>
        <p:nvPr/>
      </p:nvGrpSpPr>
      <p:grpSpPr>
        <a:xfrm>
          <a:off x="0" y="0"/>
          <a:ext cx="0" cy="0"/>
          <a:chOff x="0" y="0"/>
          <a:chExt cx="0" cy="0"/>
        </a:xfrm>
      </p:grpSpPr>
      <p:pic>
        <p:nvPicPr>
          <p:cNvPr id="252" name="Google Shape;252;p32"/>
          <p:cNvPicPr preferRelativeResize="0"/>
          <p:nvPr/>
        </p:nvPicPr>
        <p:blipFill>
          <a:blip r:embed="rId2">
            <a:alphaModFix amt="70000"/>
          </a:blip>
          <a:stretch>
            <a:fillRect/>
          </a:stretch>
        </p:blipFill>
        <p:spPr>
          <a:xfrm rot="1571850">
            <a:off x="-2827020" y="2530946"/>
            <a:ext cx="5486399" cy="5486399"/>
          </a:xfrm>
          <a:prstGeom prst="rect">
            <a:avLst/>
          </a:prstGeom>
          <a:noFill/>
          <a:ln>
            <a:noFill/>
          </a:ln>
        </p:spPr>
      </p:pic>
      <p:pic>
        <p:nvPicPr>
          <p:cNvPr id="253" name="Google Shape;253;p32"/>
          <p:cNvPicPr preferRelativeResize="0"/>
          <p:nvPr/>
        </p:nvPicPr>
        <p:blipFill>
          <a:blip r:embed="rId3">
            <a:alphaModFix amt="70000"/>
          </a:blip>
          <a:stretch>
            <a:fillRect/>
          </a:stretch>
        </p:blipFill>
        <p:spPr>
          <a:xfrm flipH="1" rot="-4771996">
            <a:off x="6519794" y="-1746499"/>
            <a:ext cx="4572004" cy="4572004"/>
          </a:xfrm>
          <a:prstGeom prst="rect">
            <a:avLst/>
          </a:prstGeom>
          <a:noFill/>
          <a:ln>
            <a:noFill/>
          </a:ln>
        </p:spPr>
      </p:pic>
      <p:sp>
        <p:nvSpPr>
          <p:cNvPr id="254" name="Google Shape;254;p32"/>
          <p:cNvSpPr txBox="1"/>
          <p:nvPr>
            <p:ph idx="1" type="subTitle"/>
          </p:nvPr>
        </p:nvSpPr>
        <p:spPr>
          <a:xfrm>
            <a:off x="720000" y="1133400"/>
            <a:ext cx="7704000" cy="75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55" name="Google Shape;255;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cxnSp>
        <p:nvCxnSpPr>
          <p:cNvPr id="256" name="Google Shape;256;p32"/>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_1_1_1">
    <p:spTree>
      <p:nvGrpSpPr>
        <p:cNvPr id="257" name="Shape 257"/>
        <p:cNvGrpSpPr/>
        <p:nvPr/>
      </p:nvGrpSpPr>
      <p:grpSpPr>
        <a:xfrm>
          <a:off x="0" y="0"/>
          <a:ext cx="0" cy="0"/>
          <a:chOff x="0" y="0"/>
          <a:chExt cx="0" cy="0"/>
        </a:xfrm>
      </p:grpSpPr>
      <p:pic>
        <p:nvPicPr>
          <p:cNvPr id="258" name="Google Shape;258;p33"/>
          <p:cNvPicPr preferRelativeResize="0"/>
          <p:nvPr/>
        </p:nvPicPr>
        <p:blipFill>
          <a:blip r:embed="rId2">
            <a:alphaModFix amt="70000"/>
          </a:blip>
          <a:stretch>
            <a:fillRect/>
          </a:stretch>
        </p:blipFill>
        <p:spPr>
          <a:xfrm rot="5917181">
            <a:off x="-836884" y="-1962525"/>
            <a:ext cx="4572007" cy="4572007"/>
          </a:xfrm>
          <a:prstGeom prst="rect">
            <a:avLst/>
          </a:prstGeom>
          <a:noFill/>
          <a:ln>
            <a:noFill/>
          </a:ln>
        </p:spPr>
      </p:pic>
      <p:pic>
        <p:nvPicPr>
          <p:cNvPr id="259" name="Google Shape;259;p33"/>
          <p:cNvPicPr preferRelativeResize="0"/>
          <p:nvPr/>
        </p:nvPicPr>
        <p:blipFill>
          <a:blip r:embed="rId2">
            <a:alphaModFix amt="70000"/>
          </a:blip>
          <a:stretch>
            <a:fillRect/>
          </a:stretch>
        </p:blipFill>
        <p:spPr>
          <a:xfrm rot="-4882819">
            <a:off x="5413244" y="2535170"/>
            <a:ext cx="4572007" cy="4572007"/>
          </a:xfrm>
          <a:prstGeom prst="rect">
            <a:avLst/>
          </a:prstGeom>
          <a:noFill/>
          <a:ln>
            <a:noFill/>
          </a:ln>
        </p:spPr>
      </p:pic>
      <p:sp>
        <p:nvSpPr>
          <p:cNvPr id="260" name="Google Shape;260;p33"/>
          <p:cNvSpPr txBox="1"/>
          <p:nvPr>
            <p:ph idx="1" type="subTitle"/>
          </p:nvPr>
        </p:nvSpPr>
        <p:spPr>
          <a:xfrm>
            <a:off x="720000" y="1160950"/>
            <a:ext cx="7704000" cy="322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8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61" name="Google Shape;26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cxnSp>
        <p:nvCxnSpPr>
          <p:cNvPr id="262" name="Google Shape;262;p33"/>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263" name="Shape 263"/>
        <p:cNvGrpSpPr/>
        <p:nvPr/>
      </p:nvGrpSpPr>
      <p:grpSpPr>
        <a:xfrm>
          <a:off x="0" y="0"/>
          <a:ext cx="0" cy="0"/>
          <a:chOff x="0" y="0"/>
          <a:chExt cx="0" cy="0"/>
        </a:xfrm>
      </p:grpSpPr>
      <p:sp>
        <p:nvSpPr>
          <p:cNvPr id="264" name="Google Shape;264;p34"/>
          <p:cNvSpPr txBox="1"/>
          <p:nvPr/>
        </p:nvSpPr>
        <p:spPr>
          <a:xfrm>
            <a:off x="2125800" y="3488375"/>
            <a:ext cx="5113200" cy="5541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Inter"/>
                <a:ea typeface="Inter"/>
                <a:cs typeface="Inter"/>
                <a:sym typeface="Inter"/>
              </a:rPr>
              <a:t>CREDITS: This presentation template was created by </a:t>
            </a:r>
            <a:r>
              <a:rPr b="1" lang="en" sz="1200">
                <a:solidFill>
                  <a:schemeClr val="dk1"/>
                </a:solidFill>
                <a:uFill>
                  <a:noFill/>
                </a:uFill>
                <a:latin typeface="Inter"/>
                <a:ea typeface="Inter"/>
                <a:cs typeface="Inter"/>
                <a:sym typeface="Inter"/>
                <a:hlinkClick r:id="rId2">
                  <a:extLst>
                    <a:ext uri="{A12FA001-AC4F-418D-AE19-62706E023703}">
                      <ahyp:hlinkClr val="tx"/>
                    </a:ext>
                  </a:extLst>
                </a:hlinkClick>
              </a:rPr>
              <a:t>Slidesgo</a:t>
            </a:r>
            <a:r>
              <a:rPr lang="en" sz="1200">
                <a:solidFill>
                  <a:schemeClr val="dk1"/>
                </a:solidFill>
                <a:latin typeface="Inter"/>
                <a:ea typeface="Inter"/>
                <a:cs typeface="Inter"/>
                <a:sym typeface="Inter"/>
              </a:rPr>
              <a:t>, and includes icons by </a:t>
            </a:r>
            <a:r>
              <a:rPr b="1" lang="en" sz="1200">
                <a:solidFill>
                  <a:schemeClr val="dk1"/>
                </a:solidFill>
                <a:uFill>
                  <a:noFill/>
                </a:uFill>
                <a:latin typeface="Inter"/>
                <a:ea typeface="Inter"/>
                <a:cs typeface="Inter"/>
                <a:sym typeface="Inter"/>
                <a:hlinkClick r:id="rId3">
                  <a:extLst>
                    <a:ext uri="{A12FA001-AC4F-418D-AE19-62706E023703}">
                      <ahyp:hlinkClr val="tx"/>
                    </a:ext>
                  </a:extLst>
                </a:hlinkClick>
              </a:rPr>
              <a:t>Flaticon</a:t>
            </a:r>
            <a:r>
              <a:rPr lang="en" sz="1200">
                <a:solidFill>
                  <a:schemeClr val="dk1"/>
                </a:solidFill>
                <a:latin typeface="Inter"/>
                <a:ea typeface="Inter"/>
                <a:cs typeface="Inter"/>
                <a:sym typeface="Inter"/>
              </a:rPr>
              <a:t>, and infographics &amp; images by </a:t>
            </a:r>
            <a:r>
              <a:rPr b="1" lang="en" sz="1200">
                <a:solidFill>
                  <a:schemeClr val="dk1"/>
                </a:solidFill>
                <a:uFill>
                  <a:noFill/>
                </a:uFill>
                <a:latin typeface="Inter"/>
                <a:ea typeface="Inter"/>
                <a:cs typeface="Inter"/>
                <a:sym typeface="Inter"/>
                <a:hlinkClick r:id="rId4">
                  <a:extLst>
                    <a:ext uri="{A12FA001-AC4F-418D-AE19-62706E023703}">
                      <ahyp:hlinkClr val="tx"/>
                    </a:ext>
                  </a:extLst>
                </a:hlinkClick>
              </a:rPr>
              <a:t>Freepik</a:t>
            </a:r>
            <a:endParaRPr b="1" sz="1200">
              <a:solidFill>
                <a:schemeClr val="dk1"/>
              </a:solidFill>
              <a:latin typeface="Inter"/>
              <a:ea typeface="Inter"/>
              <a:cs typeface="Inter"/>
              <a:sym typeface="Inter"/>
            </a:endParaRPr>
          </a:p>
        </p:txBody>
      </p:sp>
      <p:pic>
        <p:nvPicPr>
          <p:cNvPr id="265" name="Google Shape;265;p34"/>
          <p:cNvPicPr preferRelativeResize="0"/>
          <p:nvPr/>
        </p:nvPicPr>
        <p:blipFill>
          <a:blip r:embed="rId5">
            <a:alphaModFix amt="70000"/>
          </a:blip>
          <a:stretch>
            <a:fillRect/>
          </a:stretch>
        </p:blipFill>
        <p:spPr>
          <a:xfrm flipH="1" rot="5400000">
            <a:off x="-3924875" y="-2867025"/>
            <a:ext cx="7315200" cy="7315200"/>
          </a:xfrm>
          <a:prstGeom prst="rect">
            <a:avLst/>
          </a:prstGeom>
          <a:noFill/>
          <a:ln>
            <a:noFill/>
          </a:ln>
        </p:spPr>
      </p:pic>
      <p:pic>
        <p:nvPicPr>
          <p:cNvPr id="266" name="Google Shape;266;p34"/>
          <p:cNvPicPr preferRelativeResize="0"/>
          <p:nvPr/>
        </p:nvPicPr>
        <p:blipFill>
          <a:blip r:embed="rId6">
            <a:alphaModFix amt="70000"/>
          </a:blip>
          <a:stretch>
            <a:fillRect/>
          </a:stretch>
        </p:blipFill>
        <p:spPr>
          <a:xfrm rot="-5400000">
            <a:off x="6282650" y="384138"/>
            <a:ext cx="7315200" cy="7315200"/>
          </a:xfrm>
          <a:prstGeom prst="rect">
            <a:avLst/>
          </a:prstGeom>
          <a:noFill/>
          <a:ln>
            <a:noFill/>
          </a:ln>
        </p:spPr>
      </p:pic>
      <p:sp>
        <p:nvSpPr>
          <p:cNvPr id="267" name="Google Shape;267;p34"/>
          <p:cNvSpPr txBox="1"/>
          <p:nvPr>
            <p:ph type="ctrTitle"/>
          </p:nvPr>
        </p:nvSpPr>
        <p:spPr>
          <a:xfrm>
            <a:off x="2564850" y="750850"/>
            <a:ext cx="4014300" cy="744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500"/>
              <a:buNone/>
              <a:defRPr sz="5000"/>
            </a:lvl1pPr>
            <a:lvl2pPr lvl="1" rtl="0" algn="ctr">
              <a:spcBef>
                <a:spcPts val="0"/>
              </a:spcBef>
              <a:spcAft>
                <a:spcPts val="0"/>
              </a:spcAft>
              <a:buSzPts val="8500"/>
              <a:buNone/>
              <a:defRPr sz="8500"/>
            </a:lvl2pPr>
            <a:lvl3pPr lvl="2" rtl="0" algn="ctr">
              <a:spcBef>
                <a:spcPts val="0"/>
              </a:spcBef>
              <a:spcAft>
                <a:spcPts val="0"/>
              </a:spcAft>
              <a:buSzPts val="8500"/>
              <a:buNone/>
              <a:defRPr sz="8500"/>
            </a:lvl3pPr>
            <a:lvl4pPr lvl="3" rtl="0" algn="ctr">
              <a:spcBef>
                <a:spcPts val="0"/>
              </a:spcBef>
              <a:spcAft>
                <a:spcPts val="0"/>
              </a:spcAft>
              <a:buSzPts val="8500"/>
              <a:buNone/>
              <a:defRPr sz="8500"/>
            </a:lvl4pPr>
            <a:lvl5pPr lvl="4" rtl="0" algn="ctr">
              <a:spcBef>
                <a:spcPts val="0"/>
              </a:spcBef>
              <a:spcAft>
                <a:spcPts val="0"/>
              </a:spcAft>
              <a:buSzPts val="8500"/>
              <a:buNone/>
              <a:defRPr sz="8500"/>
            </a:lvl5pPr>
            <a:lvl6pPr lvl="5" rtl="0" algn="ctr">
              <a:spcBef>
                <a:spcPts val="0"/>
              </a:spcBef>
              <a:spcAft>
                <a:spcPts val="0"/>
              </a:spcAft>
              <a:buSzPts val="8500"/>
              <a:buNone/>
              <a:defRPr sz="8500"/>
            </a:lvl6pPr>
            <a:lvl7pPr lvl="6" rtl="0" algn="ctr">
              <a:spcBef>
                <a:spcPts val="0"/>
              </a:spcBef>
              <a:spcAft>
                <a:spcPts val="0"/>
              </a:spcAft>
              <a:buSzPts val="8500"/>
              <a:buNone/>
              <a:defRPr sz="8500"/>
            </a:lvl7pPr>
            <a:lvl8pPr lvl="7" rtl="0" algn="ctr">
              <a:spcBef>
                <a:spcPts val="0"/>
              </a:spcBef>
              <a:spcAft>
                <a:spcPts val="0"/>
              </a:spcAft>
              <a:buSzPts val="8500"/>
              <a:buNone/>
              <a:defRPr sz="8500"/>
            </a:lvl8pPr>
            <a:lvl9pPr lvl="8" rtl="0" algn="ctr">
              <a:spcBef>
                <a:spcPts val="0"/>
              </a:spcBef>
              <a:spcAft>
                <a:spcPts val="0"/>
              </a:spcAft>
              <a:buSzPts val="8500"/>
              <a:buNone/>
              <a:defRPr sz="8500"/>
            </a:lvl9pPr>
          </a:lstStyle>
          <a:p/>
        </p:txBody>
      </p:sp>
      <p:sp>
        <p:nvSpPr>
          <p:cNvPr id="268" name="Google Shape;268;p34"/>
          <p:cNvSpPr txBox="1"/>
          <p:nvPr>
            <p:ph idx="1" type="subTitle"/>
          </p:nvPr>
        </p:nvSpPr>
        <p:spPr>
          <a:xfrm>
            <a:off x="2566521" y="1503650"/>
            <a:ext cx="4012200" cy="39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2200">
                <a:solidFill>
                  <a:schemeClr val="dk1"/>
                </a:solidFill>
                <a:latin typeface="Raleway"/>
                <a:ea typeface="Raleway"/>
                <a:cs typeface="Raleway"/>
                <a:sym typeface="Raleway"/>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69" name="Google Shape;269;p34"/>
          <p:cNvSpPr txBox="1"/>
          <p:nvPr>
            <p:ph idx="2" type="subTitle"/>
          </p:nvPr>
        </p:nvSpPr>
        <p:spPr>
          <a:xfrm>
            <a:off x="2566163" y="1903558"/>
            <a:ext cx="4012200" cy="74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70" name="Google Shape;270;p34"/>
          <p:cNvSpPr txBox="1"/>
          <p:nvPr>
            <p:ph idx="3" type="subTitle"/>
          </p:nvPr>
        </p:nvSpPr>
        <p:spPr>
          <a:xfrm>
            <a:off x="2125800" y="3966275"/>
            <a:ext cx="4892400" cy="33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2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271" name="Google Shape;271;p34"/>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272" name="Shape 272"/>
        <p:cNvGrpSpPr/>
        <p:nvPr/>
      </p:nvGrpSpPr>
      <p:grpSpPr>
        <a:xfrm>
          <a:off x="0" y="0"/>
          <a:ext cx="0" cy="0"/>
          <a:chOff x="0" y="0"/>
          <a:chExt cx="0" cy="0"/>
        </a:xfrm>
      </p:grpSpPr>
      <p:pic>
        <p:nvPicPr>
          <p:cNvPr id="273" name="Google Shape;273;p35"/>
          <p:cNvPicPr preferRelativeResize="0"/>
          <p:nvPr/>
        </p:nvPicPr>
        <p:blipFill>
          <a:blip r:embed="rId2">
            <a:alphaModFix amt="75000"/>
          </a:blip>
          <a:stretch>
            <a:fillRect/>
          </a:stretch>
        </p:blipFill>
        <p:spPr>
          <a:xfrm>
            <a:off x="-5157275" y="-2658325"/>
            <a:ext cx="8695946" cy="8695946"/>
          </a:xfrm>
          <a:prstGeom prst="rect">
            <a:avLst/>
          </a:prstGeom>
          <a:noFill/>
          <a:ln>
            <a:noFill/>
          </a:ln>
        </p:spPr>
      </p:pic>
      <p:pic>
        <p:nvPicPr>
          <p:cNvPr id="274" name="Google Shape;274;p35"/>
          <p:cNvPicPr preferRelativeResize="0"/>
          <p:nvPr/>
        </p:nvPicPr>
        <p:blipFill>
          <a:blip r:embed="rId3">
            <a:alphaModFix amt="70000"/>
          </a:blip>
          <a:stretch>
            <a:fillRect/>
          </a:stretch>
        </p:blipFill>
        <p:spPr>
          <a:xfrm flipH="1" rot="1145201">
            <a:off x="6359398" y="1958750"/>
            <a:ext cx="5143498" cy="5143498"/>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275" name="Shape 275"/>
        <p:cNvGrpSpPr/>
        <p:nvPr/>
      </p:nvGrpSpPr>
      <p:grpSpPr>
        <a:xfrm>
          <a:off x="0" y="0"/>
          <a:ext cx="0" cy="0"/>
          <a:chOff x="0" y="0"/>
          <a:chExt cx="0" cy="0"/>
        </a:xfrm>
      </p:grpSpPr>
      <p:pic>
        <p:nvPicPr>
          <p:cNvPr id="276" name="Google Shape;276;p36"/>
          <p:cNvPicPr preferRelativeResize="0"/>
          <p:nvPr/>
        </p:nvPicPr>
        <p:blipFill>
          <a:blip r:embed="rId2">
            <a:alphaModFix amt="70000"/>
          </a:blip>
          <a:stretch>
            <a:fillRect/>
          </a:stretch>
        </p:blipFill>
        <p:spPr>
          <a:xfrm flipH="1" rot="1145201">
            <a:off x="4607237" y="-91128"/>
            <a:ext cx="6400801" cy="640080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pic>
        <p:nvPicPr>
          <p:cNvPr id="27" name="Google Shape;27;p5"/>
          <p:cNvPicPr preferRelativeResize="0"/>
          <p:nvPr/>
        </p:nvPicPr>
        <p:blipFill>
          <a:blip r:embed="rId2">
            <a:alphaModFix amt="70000"/>
          </a:blip>
          <a:stretch>
            <a:fillRect/>
          </a:stretch>
        </p:blipFill>
        <p:spPr>
          <a:xfrm flipH="1">
            <a:off x="6422798" y="2591073"/>
            <a:ext cx="5463752" cy="5463752"/>
          </a:xfrm>
          <a:prstGeom prst="rect">
            <a:avLst/>
          </a:prstGeom>
          <a:noFill/>
          <a:ln>
            <a:noFill/>
          </a:ln>
        </p:spPr>
      </p:pic>
      <p:pic>
        <p:nvPicPr>
          <p:cNvPr id="28" name="Google Shape;28;p5"/>
          <p:cNvPicPr preferRelativeResize="0"/>
          <p:nvPr/>
        </p:nvPicPr>
        <p:blipFill>
          <a:blip r:embed="rId3">
            <a:alphaModFix amt="70000"/>
          </a:blip>
          <a:stretch>
            <a:fillRect/>
          </a:stretch>
        </p:blipFill>
        <p:spPr>
          <a:xfrm rot="4085988">
            <a:off x="-1804424" y="-2567525"/>
            <a:ext cx="5486399" cy="5486399"/>
          </a:xfrm>
          <a:prstGeom prst="rect">
            <a:avLst/>
          </a:prstGeom>
          <a:noFill/>
          <a:ln>
            <a:noFill/>
          </a:ln>
        </p:spPr>
      </p:pic>
      <p:sp>
        <p:nvSpPr>
          <p:cNvPr id="29" name="Google Shape;2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30" name="Google Shape;30;p5"/>
          <p:cNvSpPr txBox="1"/>
          <p:nvPr>
            <p:ph idx="2" type="title"/>
          </p:nvPr>
        </p:nvSpPr>
        <p:spPr>
          <a:xfrm>
            <a:off x="1031223" y="1600208"/>
            <a:ext cx="3346800" cy="457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2900"/>
              <a:buNone/>
              <a:defRPr sz="2000"/>
            </a:lvl1pPr>
            <a:lvl2pPr lvl="1" algn="ctr">
              <a:spcBef>
                <a:spcPts val="0"/>
              </a:spcBef>
              <a:spcAft>
                <a:spcPts val="0"/>
              </a:spcAft>
              <a:buSzPts val="2900"/>
              <a:buNone/>
              <a:defRPr/>
            </a:lvl2pPr>
            <a:lvl3pPr lvl="2" algn="ctr">
              <a:spcBef>
                <a:spcPts val="0"/>
              </a:spcBef>
              <a:spcAft>
                <a:spcPts val="0"/>
              </a:spcAft>
              <a:buSzPts val="2900"/>
              <a:buNone/>
              <a:defRPr/>
            </a:lvl3pPr>
            <a:lvl4pPr lvl="3" algn="ctr">
              <a:spcBef>
                <a:spcPts val="0"/>
              </a:spcBef>
              <a:spcAft>
                <a:spcPts val="0"/>
              </a:spcAft>
              <a:buSzPts val="2900"/>
              <a:buNone/>
              <a:defRPr/>
            </a:lvl4pPr>
            <a:lvl5pPr lvl="4" algn="ctr">
              <a:spcBef>
                <a:spcPts val="0"/>
              </a:spcBef>
              <a:spcAft>
                <a:spcPts val="0"/>
              </a:spcAft>
              <a:buSzPts val="2900"/>
              <a:buNone/>
              <a:defRPr/>
            </a:lvl5pPr>
            <a:lvl6pPr lvl="5" algn="ctr">
              <a:spcBef>
                <a:spcPts val="0"/>
              </a:spcBef>
              <a:spcAft>
                <a:spcPts val="0"/>
              </a:spcAft>
              <a:buSzPts val="2900"/>
              <a:buNone/>
              <a:defRPr/>
            </a:lvl6pPr>
            <a:lvl7pPr lvl="6" algn="ctr">
              <a:spcBef>
                <a:spcPts val="0"/>
              </a:spcBef>
              <a:spcAft>
                <a:spcPts val="0"/>
              </a:spcAft>
              <a:buSzPts val="2900"/>
              <a:buNone/>
              <a:defRPr/>
            </a:lvl7pPr>
            <a:lvl8pPr lvl="7" algn="ctr">
              <a:spcBef>
                <a:spcPts val="0"/>
              </a:spcBef>
              <a:spcAft>
                <a:spcPts val="0"/>
              </a:spcAft>
              <a:buSzPts val="2900"/>
              <a:buNone/>
              <a:defRPr/>
            </a:lvl8pPr>
            <a:lvl9pPr lvl="8" algn="ctr">
              <a:spcBef>
                <a:spcPts val="0"/>
              </a:spcBef>
              <a:spcAft>
                <a:spcPts val="0"/>
              </a:spcAft>
              <a:buSzPts val="2900"/>
              <a:buNone/>
              <a:defRPr/>
            </a:lvl9pPr>
          </a:lstStyle>
          <a:p/>
        </p:txBody>
      </p:sp>
      <p:sp>
        <p:nvSpPr>
          <p:cNvPr id="31" name="Google Shape;31;p5"/>
          <p:cNvSpPr txBox="1"/>
          <p:nvPr>
            <p:ph idx="3" type="title"/>
          </p:nvPr>
        </p:nvSpPr>
        <p:spPr>
          <a:xfrm>
            <a:off x="4764303" y="1600208"/>
            <a:ext cx="3346800" cy="457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900"/>
              <a:buNone/>
              <a:defRPr sz="2000"/>
            </a:lvl1pPr>
            <a:lvl2pPr lvl="1" rtl="0" algn="ctr">
              <a:spcBef>
                <a:spcPts val="0"/>
              </a:spcBef>
              <a:spcAft>
                <a:spcPts val="0"/>
              </a:spcAft>
              <a:buSzPts val="2900"/>
              <a:buNone/>
              <a:defRPr/>
            </a:lvl2pPr>
            <a:lvl3pPr lvl="2" rtl="0" algn="ctr">
              <a:spcBef>
                <a:spcPts val="0"/>
              </a:spcBef>
              <a:spcAft>
                <a:spcPts val="0"/>
              </a:spcAft>
              <a:buSzPts val="2900"/>
              <a:buNone/>
              <a:defRPr/>
            </a:lvl3pPr>
            <a:lvl4pPr lvl="3" rtl="0" algn="ctr">
              <a:spcBef>
                <a:spcPts val="0"/>
              </a:spcBef>
              <a:spcAft>
                <a:spcPts val="0"/>
              </a:spcAft>
              <a:buSzPts val="2900"/>
              <a:buNone/>
              <a:defRPr/>
            </a:lvl4pPr>
            <a:lvl5pPr lvl="4" rtl="0" algn="ctr">
              <a:spcBef>
                <a:spcPts val="0"/>
              </a:spcBef>
              <a:spcAft>
                <a:spcPts val="0"/>
              </a:spcAft>
              <a:buSzPts val="2900"/>
              <a:buNone/>
              <a:defRPr/>
            </a:lvl5pPr>
            <a:lvl6pPr lvl="5" rtl="0" algn="ctr">
              <a:spcBef>
                <a:spcPts val="0"/>
              </a:spcBef>
              <a:spcAft>
                <a:spcPts val="0"/>
              </a:spcAft>
              <a:buSzPts val="2900"/>
              <a:buNone/>
              <a:defRPr/>
            </a:lvl6pPr>
            <a:lvl7pPr lvl="6" rtl="0" algn="ctr">
              <a:spcBef>
                <a:spcPts val="0"/>
              </a:spcBef>
              <a:spcAft>
                <a:spcPts val="0"/>
              </a:spcAft>
              <a:buSzPts val="2900"/>
              <a:buNone/>
              <a:defRPr/>
            </a:lvl7pPr>
            <a:lvl8pPr lvl="7" rtl="0" algn="ctr">
              <a:spcBef>
                <a:spcPts val="0"/>
              </a:spcBef>
              <a:spcAft>
                <a:spcPts val="0"/>
              </a:spcAft>
              <a:buSzPts val="2900"/>
              <a:buNone/>
              <a:defRPr/>
            </a:lvl8pPr>
            <a:lvl9pPr lvl="8" rtl="0" algn="ctr">
              <a:spcBef>
                <a:spcPts val="0"/>
              </a:spcBef>
              <a:spcAft>
                <a:spcPts val="0"/>
              </a:spcAft>
              <a:buSzPts val="2900"/>
              <a:buNone/>
              <a:defRPr/>
            </a:lvl9pPr>
          </a:lstStyle>
          <a:p/>
        </p:txBody>
      </p:sp>
      <p:sp>
        <p:nvSpPr>
          <p:cNvPr id="32" name="Google Shape;32;p5"/>
          <p:cNvSpPr txBox="1"/>
          <p:nvPr>
            <p:ph idx="1" type="subTitle"/>
          </p:nvPr>
        </p:nvSpPr>
        <p:spPr>
          <a:xfrm>
            <a:off x="1032464" y="2135033"/>
            <a:ext cx="3346500" cy="19569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Arial"/>
              <a:buChar char="■"/>
              <a:defRPr/>
            </a:lvl1pPr>
            <a:lvl2pPr lvl="1" algn="ctr">
              <a:spcBef>
                <a:spcPts val="0"/>
              </a:spcBef>
              <a:spcAft>
                <a:spcPts val="0"/>
              </a:spcAft>
              <a:buClr>
                <a:schemeClr val="dk1"/>
              </a:buClr>
              <a:buSzPts val="1400"/>
              <a:buFont typeface="Arial"/>
              <a:buChar char="○"/>
              <a:defRPr/>
            </a:lvl2pPr>
            <a:lvl3pPr lvl="2" algn="ctr">
              <a:spcBef>
                <a:spcPts val="0"/>
              </a:spcBef>
              <a:spcAft>
                <a:spcPts val="0"/>
              </a:spcAft>
              <a:buClr>
                <a:schemeClr val="dk1"/>
              </a:buClr>
              <a:buSzPts val="1400"/>
              <a:buFont typeface="Arial"/>
              <a:buChar char="■"/>
              <a:defRPr/>
            </a:lvl3pPr>
            <a:lvl4pPr lvl="3" algn="ctr">
              <a:spcBef>
                <a:spcPts val="0"/>
              </a:spcBef>
              <a:spcAft>
                <a:spcPts val="0"/>
              </a:spcAft>
              <a:buClr>
                <a:schemeClr val="dk1"/>
              </a:buClr>
              <a:buSzPts val="1400"/>
              <a:buFont typeface="Arial"/>
              <a:buChar char="●"/>
              <a:defRPr/>
            </a:lvl4pPr>
            <a:lvl5pPr lvl="4" algn="ctr">
              <a:spcBef>
                <a:spcPts val="0"/>
              </a:spcBef>
              <a:spcAft>
                <a:spcPts val="0"/>
              </a:spcAft>
              <a:buClr>
                <a:schemeClr val="dk1"/>
              </a:buClr>
              <a:buSzPts val="1400"/>
              <a:buFont typeface="Arial"/>
              <a:buChar char="○"/>
              <a:defRPr/>
            </a:lvl5pPr>
            <a:lvl6pPr lvl="5" algn="ctr">
              <a:spcBef>
                <a:spcPts val="0"/>
              </a:spcBef>
              <a:spcAft>
                <a:spcPts val="0"/>
              </a:spcAft>
              <a:buClr>
                <a:schemeClr val="dk1"/>
              </a:buClr>
              <a:buSzPts val="1400"/>
              <a:buFont typeface="Arial"/>
              <a:buChar char="■"/>
              <a:defRPr/>
            </a:lvl6pPr>
            <a:lvl7pPr lvl="6" algn="ctr">
              <a:spcBef>
                <a:spcPts val="0"/>
              </a:spcBef>
              <a:spcAft>
                <a:spcPts val="0"/>
              </a:spcAft>
              <a:buClr>
                <a:schemeClr val="dk1"/>
              </a:buClr>
              <a:buSzPts val="1400"/>
              <a:buFont typeface="Arial"/>
              <a:buChar char="●"/>
              <a:defRPr/>
            </a:lvl7pPr>
            <a:lvl8pPr lvl="7" algn="ctr">
              <a:spcBef>
                <a:spcPts val="0"/>
              </a:spcBef>
              <a:spcAft>
                <a:spcPts val="0"/>
              </a:spcAft>
              <a:buClr>
                <a:schemeClr val="dk1"/>
              </a:buClr>
              <a:buSzPts val="1400"/>
              <a:buFont typeface="Arial"/>
              <a:buChar char="○"/>
              <a:defRPr/>
            </a:lvl8pPr>
            <a:lvl9pPr lvl="8" algn="ctr">
              <a:spcBef>
                <a:spcPts val="0"/>
              </a:spcBef>
              <a:spcAft>
                <a:spcPts val="0"/>
              </a:spcAft>
              <a:buClr>
                <a:schemeClr val="dk1"/>
              </a:buClr>
              <a:buSzPts val="1400"/>
              <a:buFont typeface="Arial"/>
              <a:buChar char="■"/>
              <a:defRPr/>
            </a:lvl9pPr>
          </a:lstStyle>
          <a:p/>
        </p:txBody>
      </p:sp>
      <p:sp>
        <p:nvSpPr>
          <p:cNvPr id="33" name="Google Shape;33;p5"/>
          <p:cNvSpPr txBox="1"/>
          <p:nvPr>
            <p:ph idx="4" type="subTitle"/>
          </p:nvPr>
        </p:nvSpPr>
        <p:spPr>
          <a:xfrm>
            <a:off x="4764440" y="2135033"/>
            <a:ext cx="3347100" cy="1956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Font typeface="Arial"/>
              <a:buChar char="■"/>
              <a:defRPr/>
            </a:lvl1pPr>
            <a:lvl2pPr lvl="1" rtl="0" algn="ctr">
              <a:spcBef>
                <a:spcPts val="0"/>
              </a:spcBef>
              <a:spcAft>
                <a:spcPts val="0"/>
              </a:spcAft>
              <a:buClr>
                <a:schemeClr val="dk1"/>
              </a:buClr>
              <a:buSzPts val="1400"/>
              <a:buFont typeface="Arial"/>
              <a:buChar char="○"/>
              <a:defRPr/>
            </a:lvl2pPr>
            <a:lvl3pPr lvl="2" rtl="0" algn="ctr">
              <a:spcBef>
                <a:spcPts val="0"/>
              </a:spcBef>
              <a:spcAft>
                <a:spcPts val="0"/>
              </a:spcAft>
              <a:buClr>
                <a:schemeClr val="dk1"/>
              </a:buClr>
              <a:buSzPts val="1400"/>
              <a:buFont typeface="Arial"/>
              <a:buChar char="■"/>
              <a:defRPr/>
            </a:lvl3pPr>
            <a:lvl4pPr lvl="3" rtl="0" algn="ctr">
              <a:spcBef>
                <a:spcPts val="0"/>
              </a:spcBef>
              <a:spcAft>
                <a:spcPts val="0"/>
              </a:spcAft>
              <a:buClr>
                <a:schemeClr val="dk1"/>
              </a:buClr>
              <a:buSzPts val="1400"/>
              <a:buFont typeface="Arial"/>
              <a:buChar char="●"/>
              <a:defRPr/>
            </a:lvl4pPr>
            <a:lvl5pPr lvl="4" rtl="0" algn="ctr">
              <a:spcBef>
                <a:spcPts val="0"/>
              </a:spcBef>
              <a:spcAft>
                <a:spcPts val="0"/>
              </a:spcAft>
              <a:buClr>
                <a:schemeClr val="dk1"/>
              </a:buClr>
              <a:buSzPts val="1400"/>
              <a:buFont typeface="Arial"/>
              <a:buChar char="○"/>
              <a:defRPr/>
            </a:lvl5pPr>
            <a:lvl6pPr lvl="5" rtl="0" algn="ctr">
              <a:spcBef>
                <a:spcPts val="0"/>
              </a:spcBef>
              <a:spcAft>
                <a:spcPts val="0"/>
              </a:spcAft>
              <a:buClr>
                <a:schemeClr val="dk1"/>
              </a:buClr>
              <a:buSzPts val="1400"/>
              <a:buFont typeface="Arial"/>
              <a:buChar char="■"/>
              <a:defRPr/>
            </a:lvl6pPr>
            <a:lvl7pPr lvl="6" rtl="0" algn="ctr">
              <a:spcBef>
                <a:spcPts val="0"/>
              </a:spcBef>
              <a:spcAft>
                <a:spcPts val="0"/>
              </a:spcAft>
              <a:buClr>
                <a:schemeClr val="dk1"/>
              </a:buClr>
              <a:buSzPts val="1400"/>
              <a:buFont typeface="Arial"/>
              <a:buChar char="●"/>
              <a:defRPr/>
            </a:lvl7pPr>
            <a:lvl8pPr lvl="7" rtl="0" algn="ctr">
              <a:spcBef>
                <a:spcPts val="0"/>
              </a:spcBef>
              <a:spcAft>
                <a:spcPts val="0"/>
              </a:spcAft>
              <a:buClr>
                <a:schemeClr val="dk1"/>
              </a:buClr>
              <a:buSzPts val="1400"/>
              <a:buFont typeface="Arial"/>
              <a:buChar char="○"/>
              <a:defRPr/>
            </a:lvl8pPr>
            <a:lvl9pPr lvl="8" rtl="0" algn="ctr">
              <a:spcBef>
                <a:spcPts val="0"/>
              </a:spcBef>
              <a:spcAft>
                <a:spcPts val="0"/>
              </a:spcAft>
              <a:buClr>
                <a:schemeClr val="dk1"/>
              </a:buClr>
              <a:buSzPts val="1400"/>
              <a:buFont typeface="Arial"/>
              <a:buChar char="■"/>
              <a:defRPr/>
            </a:lvl9pPr>
          </a:lstStyle>
          <a:p/>
        </p:txBody>
      </p:sp>
      <p:cxnSp>
        <p:nvCxnSpPr>
          <p:cNvPr id="34" name="Google Shape;34;p5"/>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pic>
        <p:nvPicPr>
          <p:cNvPr id="36" name="Google Shape;36;p6"/>
          <p:cNvPicPr preferRelativeResize="0"/>
          <p:nvPr/>
        </p:nvPicPr>
        <p:blipFill>
          <a:blip r:embed="rId2">
            <a:alphaModFix amt="70000"/>
          </a:blip>
          <a:stretch>
            <a:fillRect/>
          </a:stretch>
        </p:blipFill>
        <p:spPr>
          <a:xfrm flipH="1">
            <a:off x="6610348" y="2495550"/>
            <a:ext cx="4572001" cy="4572001"/>
          </a:xfrm>
          <a:prstGeom prst="rect">
            <a:avLst/>
          </a:prstGeom>
          <a:noFill/>
          <a:ln>
            <a:noFill/>
          </a:ln>
        </p:spPr>
      </p:pic>
      <p:pic>
        <p:nvPicPr>
          <p:cNvPr id="37" name="Google Shape;37;p6"/>
          <p:cNvPicPr preferRelativeResize="0"/>
          <p:nvPr/>
        </p:nvPicPr>
        <p:blipFill>
          <a:blip r:embed="rId2">
            <a:alphaModFix amt="70000"/>
          </a:blip>
          <a:stretch>
            <a:fillRect/>
          </a:stretch>
        </p:blipFill>
        <p:spPr>
          <a:xfrm flipH="1" rot="10800000">
            <a:off x="-2057402" y="-2011700"/>
            <a:ext cx="4572001" cy="4572001"/>
          </a:xfrm>
          <a:prstGeom prst="rect">
            <a:avLst/>
          </a:prstGeom>
          <a:noFill/>
          <a:ln>
            <a:noFill/>
          </a:ln>
        </p:spPr>
      </p:pic>
      <p:sp>
        <p:nvSpPr>
          <p:cNvPr id="38" name="Google Shape;3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cxnSp>
        <p:nvCxnSpPr>
          <p:cNvPr id="39" name="Google Shape;39;p6"/>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0" name="Shape 40"/>
        <p:cNvGrpSpPr/>
        <p:nvPr/>
      </p:nvGrpSpPr>
      <p:grpSpPr>
        <a:xfrm>
          <a:off x="0" y="0"/>
          <a:ext cx="0" cy="0"/>
          <a:chOff x="0" y="0"/>
          <a:chExt cx="0" cy="0"/>
        </a:xfrm>
      </p:grpSpPr>
      <p:pic>
        <p:nvPicPr>
          <p:cNvPr id="41" name="Google Shape;41;p7"/>
          <p:cNvPicPr preferRelativeResize="0"/>
          <p:nvPr/>
        </p:nvPicPr>
        <p:blipFill>
          <a:blip r:embed="rId2">
            <a:alphaModFix amt="70000"/>
          </a:blip>
          <a:stretch>
            <a:fillRect/>
          </a:stretch>
        </p:blipFill>
        <p:spPr>
          <a:xfrm>
            <a:off x="-4411225" y="1444200"/>
            <a:ext cx="7315200" cy="7315200"/>
          </a:xfrm>
          <a:prstGeom prst="rect">
            <a:avLst/>
          </a:prstGeom>
          <a:noFill/>
          <a:ln>
            <a:noFill/>
          </a:ln>
        </p:spPr>
      </p:pic>
      <p:pic>
        <p:nvPicPr>
          <p:cNvPr id="42" name="Google Shape;42;p7"/>
          <p:cNvPicPr preferRelativeResize="0"/>
          <p:nvPr/>
        </p:nvPicPr>
        <p:blipFill>
          <a:blip r:embed="rId2">
            <a:alphaModFix amt="70000"/>
          </a:blip>
          <a:stretch>
            <a:fillRect/>
          </a:stretch>
        </p:blipFill>
        <p:spPr>
          <a:xfrm rot="10800000">
            <a:off x="6132950" y="-3470700"/>
            <a:ext cx="7315200" cy="7315200"/>
          </a:xfrm>
          <a:prstGeom prst="rect">
            <a:avLst/>
          </a:prstGeom>
          <a:noFill/>
          <a:ln>
            <a:noFill/>
          </a:ln>
        </p:spPr>
      </p:pic>
      <p:sp>
        <p:nvSpPr>
          <p:cNvPr id="43" name="Google Shape;43;p7"/>
          <p:cNvSpPr txBox="1"/>
          <p:nvPr>
            <p:ph type="title"/>
          </p:nvPr>
        </p:nvSpPr>
        <p:spPr>
          <a:xfrm>
            <a:off x="1693500" y="1293960"/>
            <a:ext cx="5757000" cy="132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4" name="Google Shape;44;p7"/>
          <p:cNvSpPr txBox="1"/>
          <p:nvPr>
            <p:ph idx="1" type="subTitle"/>
          </p:nvPr>
        </p:nvSpPr>
        <p:spPr>
          <a:xfrm>
            <a:off x="1691700" y="2734440"/>
            <a:ext cx="5760600" cy="11151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45" name="Google Shape;45;p7"/>
          <p:cNvCxnSpPr/>
          <p:nvPr/>
        </p:nvCxnSpPr>
        <p:spPr>
          <a:xfrm>
            <a:off x="710250" y="548750"/>
            <a:ext cx="7723500" cy="0"/>
          </a:xfrm>
          <a:prstGeom prst="straightConnector1">
            <a:avLst/>
          </a:prstGeom>
          <a:noFill/>
          <a:ln cap="flat" cmpd="sng" w="9525">
            <a:solidFill>
              <a:schemeClr val="dk1"/>
            </a:solidFill>
            <a:prstDash val="solid"/>
            <a:round/>
            <a:headEnd len="med" w="med" type="none"/>
            <a:tailEnd len="med" w="med" type="none"/>
          </a:ln>
        </p:spPr>
      </p:cxnSp>
      <p:cxnSp>
        <p:nvCxnSpPr>
          <p:cNvPr id="46" name="Google Shape;46;p7"/>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7" name="Shape 47"/>
        <p:cNvGrpSpPr/>
        <p:nvPr/>
      </p:nvGrpSpPr>
      <p:grpSpPr>
        <a:xfrm>
          <a:off x="0" y="0"/>
          <a:ext cx="0" cy="0"/>
          <a:chOff x="0" y="0"/>
          <a:chExt cx="0" cy="0"/>
        </a:xfrm>
      </p:grpSpPr>
      <p:pic>
        <p:nvPicPr>
          <p:cNvPr id="48" name="Google Shape;48;p8"/>
          <p:cNvPicPr preferRelativeResize="0"/>
          <p:nvPr/>
        </p:nvPicPr>
        <p:blipFill>
          <a:blip r:embed="rId2">
            <a:alphaModFix amt="70000"/>
          </a:blip>
          <a:stretch>
            <a:fillRect/>
          </a:stretch>
        </p:blipFill>
        <p:spPr>
          <a:xfrm flipH="1">
            <a:off x="5105400" y="1195825"/>
            <a:ext cx="7686676" cy="7686676"/>
          </a:xfrm>
          <a:prstGeom prst="rect">
            <a:avLst/>
          </a:prstGeom>
          <a:noFill/>
          <a:ln>
            <a:noFill/>
          </a:ln>
        </p:spPr>
      </p:pic>
      <p:pic>
        <p:nvPicPr>
          <p:cNvPr id="49" name="Google Shape;49;p8"/>
          <p:cNvPicPr preferRelativeResize="0"/>
          <p:nvPr/>
        </p:nvPicPr>
        <p:blipFill>
          <a:blip r:embed="rId3">
            <a:alphaModFix amt="70000"/>
          </a:blip>
          <a:stretch>
            <a:fillRect/>
          </a:stretch>
        </p:blipFill>
        <p:spPr>
          <a:xfrm rot="4085988">
            <a:off x="-2600323" y="-3118100"/>
            <a:ext cx="7315199" cy="7315199"/>
          </a:xfrm>
          <a:prstGeom prst="rect">
            <a:avLst/>
          </a:prstGeom>
          <a:noFill/>
          <a:ln>
            <a:noFill/>
          </a:ln>
        </p:spPr>
      </p:pic>
      <p:sp>
        <p:nvSpPr>
          <p:cNvPr id="50" name="Google Shape;50;p8"/>
          <p:cNvSpPr txBox="1"/>
          <p:nvPr>
            <p:ph type="title"/>
          </p:nvPr>
        </p:nvSpPr>
        <p:spPr>
          <a:xfrm>
            <a:off x="1695150" y="833975"/>
            <a:ext cx="5753700" cy="3475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 name="Shape 51"/>
        <p:cNvGrpSpPr/>
        <p:nvPr/>
      </p:nvGrpSpPr>
      <p:grpSpPr>
        <a:xfrm>
          <a:off x="0" y="0"/>
          <a:ext cx="0" cy="0"/>
          <a:chOff x="0" y="0"/>
          <a:chExt cx="0" cy="0"/>
        </a:xfrm>
      </p:grpSpPr>
      <p:pic>
        <p:nvPicPr>
          <p:cNvPr id="52" name="Google Shape;52;p9"/>
          <p:cNvPicPr preferRelativeResize="0"/>
          <p:nvPr/>
        </p:nvPicPr>
        <p:blipFill>
          <a:blip r:embed="rId2">
            <a:alphaModFix amt="70000"/>
          </a:blip>
          <a:stretch>
            <a:fillRect/>
          </a:stretch>
        </p:blipFill>
        <p:spPr>
          <a:xfrm>
            <a:off x="4187250" y="539500"/>
            <a:ext cx="7315200" cy="7315200"/>
          </a:xfrm>
          <a:prstGeom prst="rect">
            <a:avLst/>
          </a:prstGeom>
          <a:noFill/>
          <a:ln>
            <a:noFill/>
          </a:ln>
        </p:spPr>
      </p:pic>
      <p:sp>
        <p:nvSpPr>
          <p:cNvPr id="53" name="Google Shape;53;p9"/>
          <p:cNvSpPr txBox="1"/>
          <p:nvPr>
            <p:ph idx="1" type="body"/>
          </p:nvPr>
        </p:nvSpPr>
        <p:spPr>
          <a:xfrm>
            <a:off x="720000" y="1506330"/>
            <a:ext cx="3899700" cy="24966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Font typeface="Open Sans"/>
              <a:buChar char="■"/>
              <a:defRPr/>
            </a:lvl1pPr>
            <a:lvl2pPr indent="-279400" lvl="1" marL="914400">
              <a:spcBef>
                <a:spcPts val="0"/>
              </a:spcBef>
              <a:spcAft>
                <a:spcPts val="0"/>
              </a:spcAft>
              <a:buClr>
                <a:srgbClr val="999999"/>
              </a:buClr>
              <a:buSzPts val="800"/>
              <a:buFont typeface="Open Sans"/>
              <a:buChar char="○"/>
              <a:defRPr/>
            </a:lvl2pPr>
            <a:lvl3pPr indent="-279400" lvl="2" marL="1371600">
              <a:spcBef>
                <a:spcPts val="0"/>
              </a:spcBef>
              <a:spcAft>
                <a:spcPts val="0"/>
              </a:spcAft>
              <a:buClr>
                <a:srgbClr val="999999"/>
              </a:buClr>
              <a:buSzPts val="800"/>
              <a:buFont typeface="Open Sans"/>
              <a:buChar char="■"/>
              <a:defRPr/>
            </a:lvl3pPr>
            <a:lvl4pPr indent="-279400" lvl="3" marL="1828800">
              <a:spcBef>
                <a:spcPts val="0"/>
              </a:spcBef>
              <a:spcAft>
                <a:spcPts val="0"/>
              </a:spcAft>
              <a:buClr>
                <a:srgbClr val="999999"/>
              </a:buClr>
              <a:buSzPts val="800"/>
              <a:buFont typeface="Open Sans"/>
              <a:buChar char="●"/>
              <a:defRPr/>
            </a:lvl4pPr>
            <a:lvl5pPr indent="-304800" lvl="4" marL="2286000">
              <a:spcBef>
                <a:spcPts val="0"/>
              </a:spcBef>
              <a:spcAft>
                <a:spcPts val="0"/>
              </a:spcAft>
              <a:buClr>
                <a:srgbClr val="999999"/>
              </a:buClr>
              <a:buSzPts val="1200"/>
              <a:buFont typeface="Open Sans"/>
              <a:buChar char="○"/>
              <a:defRPr/>
            </a:lvl5pPr>
            <a:lvl6pPr indent="-304800" lvl="5" marL="2743200">
              <a:spcBef>
                <a:spcPts val="0"/>
              </a:spcBef>
              <a:spcAft>
                <a:spcPts val="0"/>
              </a:spcAft>
              <a:buClr>
                <a:srgbClr val="999999"/>
              </a:buClr>
              <a:buSzPts val="1200"/>
              <a:buFont typeface="Open Sans"/>
              <a:buChar char="■"/>
              <a:defRPr/>
            </a:lvl6pPr>
            <a:lvl7pPr indent="-273050" lvl="6" marL="3200400">
              <a:spcBef>
                <a:spcPts val="0"/>
              </a:spcBef>
              <a:spcAft>
                <a:spcPts val="0"/>
              </a:spcAft>
              <a:buClr>
                <a:srgbClr val="999999"/>
              </a:buClr>
              <a:buSzPts val="700"/>
              <a:buFont typeface="Open Sans"/>
              <a:buChar char="●"/>
              <a:defRPr/>
            </a:lvl7pPr>
            <a:lvl8pPr indent="-273050" lvl="7" marL="3657600">
              <a:spcBef>
                <a:spcPts val="0"/>
              </a:spcBef>
              <a:spcAft>
                <a:spcPts val="0"/>
              </a:spcAft>
              <a:buClr>
                <a:srgbClr val="999999"/>
              </a:buClr>
              <a:buSzPts val="700"/>
              <a:buFont typeface="Open Sans"/>
              <a:buChar char="○"/>
              <a:defRPr/>
            </a:lvl8pPr>
            <a:lvl9pPr indent="-266700" lvl="8" marL="4114800">
              <a:spcBef>
                <a:spcPts val="0"/>
              </a:spcBef>
              <a:spcAft>
                <a:spcPts val="0"/>
              </a:spcAft>
              <a:buClr>
                <a:srgbClr val="999999"/>
              </a:buClr>
              <a:buSzPts val="600"/>
              <a:buFont typeface="Open Sans"/>
              <a:buChar char="■"/>
              <a:defRPr/>
            </a:lvl9pPr>
          </a:lstStyle>
          <a:p/>
        </p:txBody>
      </p:sp>
      <p:sp>
        <p:nvSpPr>
          <p:cNvPr id="54" name="Google Shape;54;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cxnSp>
        <p:nvCxnSpPr>
          <p:cNvPr id="55" name="Google Shape;55;p9"/>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 name="Shape 56"/>
        <p:cNvGrpSpPr/>
        <p:nvPr/>
      </p:nvGrpSpPr>
      <p:grpSpPr>
        <a:xfrm>
          <a:off x="0" y="0"/>
          <a:ext cx="0" cy="0"/>
          <a:chOff x="0" y="0"/>
          <a:chExt cx="0" cy="0"/>
        </a:xfrm>
      </p:grpSpPr>
      <p:sp>
        <p:nvSpPr>
          <p:cNvPr id="57" name="Google Shape;57;p10"/>
          <p:cNvSpPr txBox="1"/>
          <p:nvPr>
            <p:ph idx="1" type="body"/>
          </p:nvPr>
        </p:nvSpPr>
        <p:spPr>
          <a:xfrm>
            <a:off x="713225" y="734075"/>
            <a:ext cx="4592100" cy="13599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400"/>
              <a:buNone/>
              <a:defRPr sz="2900">
                <a:solidFill>
                  <a:schemeClr val="dk1"/>
                </a:solidFill>
                <a:latin typeface="Raleway"/>
                <a:ea typeface="Raleway"/>
                <a:cs typeface="Raleway"/>
                <a:sym typeface="Raleway"/>
              </a:defRPr>
            </a:lvl1pPr>
          </a:lstStyle>
          <a:p/>
        </p:txBody>
      </p:sp>
      <p:cxnSp>
        <p:nvCxnSpPr>
          <p:cNvPr id="58" name="Google Shape;58;p10"/>
          <p:cNvCxnSpPr/>
          <p:nvPr/>
        </p:nvCxnSpPr>
        <p:spPr>
          <a:xfrm>
            <a:off x="710250" y="548750"/>
            <a:ext cx="7723500" cy="0"/>
          </a:xfrm>
          <a:prstGeom prst="straightConnector1">
            <a:avLst/>
          </a:prstGeom>
          <a:noFill/>
          <a:ln cap="flat" cmpd="sng" w="9525">
            <a:solidFill>
              <a:schemeClr val="dk1"/>
            </a:solidFill>
            <a:prstDash val="solid"/>
            <a:round/>
            <a:headEnd len="med" w="med" type="none"/>
            <a:tailEnd len="med" w="med" type="none"/>
          </a:ln>
        </p:spPr>
      </p:cxnSp>
      <p:pic>
        <p:nvPicPr>
          <p:cNvPr id="59" name="Google Shape;59;p10"/>
          <p:cNvPicPr preferRelativeResize="0"/>
          <p:nvPr/>
        </p:nvPicPr>
        <p:blipFill>
          <a:blip r:embed="rId2">
            <a:alphaModFix amt="70000"/>
          </a:blip>
          <a:stretch>
            <a:fillRect/>
          </a:stretch>
        </p:blipFill>
        <p:spPr>
          <a:xfrm flipH="1" rot="5400000">
            <a:off x="-857346" y="1288054"/>
            <a:ext cx="5486397" cy="5486397"/>
          </a:xfrm>
          <a:prstGeom prst="rect">
            <a:avLst/>
          </a:prstGeom>
          <a:noFill/>
          <a:ln>
            <a:noFill/>
          </a:ln>
        </p:spPr>
      </p:pic>
      <p:cxnSp>
        <p:nvCxnSpPr>
          <p:cNvPr id="60" name="Google Shape;60;p10"/>
          <p:cNvCxnSpPr/>
          <p:nvPr/>
        </p:nvCxnSpPr>
        <p:spPr>
          <a:xfrm>
            <a:off x="710250" y="4608575"/>
            <a:ext cx="7723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900"/>
              <a:buFont typeface="Raleway"/>
              <a:buNone/>
              <a:defRPr sz="2900">
                <a:solidFill>
                  <a:schemeClr val="dk1"/>
                </a:solidFill>
                <a:latin typeface="Raleway"/>
                <a:ea typeface="Raleway"/>
                <a:cs typeface="Raleway"/>
                <a:sym typeface="Raleway"/>
              </a:defRPr>
            </a:lvl1pPr>
            <a:lvl2pPr lvl="1">
              <a:spcBef>
                <a:spcPts val="0"/>
              </a:spcBef>
              <a:spcAft>
                <a:spcPts val="0"/>
              </a:spcAft>
              <a:buClr>
                <a:schemeClr val="dk1"/>
              </a:buClr>
              <a:buSzPts val="2900"/>
              <a:buFont typeface="Raleway"/>
              <a:buNone/>
              <a:defRPr sz="2900">
                <a:solidFill>
                  <a:schemeClr val="dk1"/>
                </a:solidFill>
                <a:latin typeface="Raleway"/>
                <a:ea typeface="Raleway"/>
                <a:cs typeface="Raleway"/>
                <a:sym typeface="Raleway"/>
              </a:defRPr>
            </a:lvl2pPr>
            <a:lvl3pPr lvl="2">
              <a:spcBef>
                <a:spcPts val="0"/>
              </a:spcBef>
              <a:spcAft>
                <a:spcPts val="0"/>
              </a:spcAft>
              <a:buClr>
                <a:schemeClr val="dk1"/>
              </a:buClr>
              <a:buSzPts val="2900"/>
              <a:buFont typeface="Raleway"/>
              <a:buNone/>
              <a:defRPr sz="2900">
                <a:solidFill>
                  <a:schemeClr val="dk1"/>
                </a:solidFill>
                <a:latin typeface="Raleway"/>
                <a:ea typeface="Raleway"/>
                <a:cs typeface="Raleway"/>
                <a:sym typeface="Raleway"/>
              </a:defRPr>
            </a:lvl3pPr>
            <a:lvl4pPr lvl="3">
              <a:spcBef>
                <a:spcPts val="0"/>
              </a:spcBef>
              <a:spcAft>
                <a:spcPts val="0"/>
              </a:spcAft>
              <a:buClr>
                <a:schemeClr val="dk1"/>
              </a:buClr>
              <a:buSzPts val="2900"/>
              <a:buFont typeface="Raleway"/>
              <a:buNone/>
              <a:defRPr sz="2900">
                <a:solidFill>
                  <a:schemeClr val="dk1"/>
                </a:solidFill>
                <a:latin typeface="Raleway"/>
                <a:ea typeface="Raleway"/>
                <a:cs typeface="Raleway"/>
                <a:sym typeface="Raleway"/>
              </a:defRPr>
            </a:lvl4pPr>
            <a:lvl5pPr lvl="4">
              <a:spcBef>
                <a:spcPts val="0"/>
              </a:spcBef>
              <a:spcAft>
                <a:spcPts val="0"/>
              </a:spcAft>
              <a:buClr>
                <a:schemeClr val="dk1"/>
              </a:buClr>
              <a:buSzPts val="2900"/>
              <a:buFont typeface="Raleway"/>
              <a:buNone/>
              <a:defRPr sz="2900">
                <a:solidFill>
                  <a:schemeClr val="dk1"/>
                </a:solidFill>
                <a:latin typeface="Raleway"/>
                <a:ea typeface="Raleway"/>
                <a:cs typeface="Raleway"/>
                <a:sym typeface="Raleway"/>
              </a:defRPr>
            </a:lvl5pPr>
            <a:lvl6pPr lvl="5">
              <a:spcBef>
                <a:spcPts val="0"/>
              </a:spcBef>
              <a:spcAft>
                <a:spcPts val="0"/>
              </a:spcAft>
              <a:buClr>
                <a:schemeClr val="dk1"/>
              </a:buClr>
              <a:buSzPts val="2900"/>
              <a:buFont typeface="Raleway"/>
              <a:buNone/>
              <a:defRPr sz="2900">
                <a:solidFill>
                  <a:schemeClr val="dk1"/>
                </a:solidFill>
                <a:latin typeface="Raleway"/>
                <a:ea typeface="Raleway"/>
                <a:cs typeface="Raleway"/>
                <a:sym typeface="Raleway"/>
              </a:defRPr>
            </a:lvl6pPr>
            <a:lvl7pPr lvl="6">
              <a:spcBef>
                <a:spcPts val="0"/>
              </a:spcBef>
              <a:spcAft>
                <a:spcPts val="0"/>
              </a:spcAft>
              <a:buClr>
                <a:schemeClr val="dk1"/>
              </a:buClr>
              <a:buSzPts val="2900"/>
              <a:buFont typeface="Raleway"/>
              <a:buNone/>
              <a:defRPr sz="2900">
                <a:solidFill>
                  <a:schemeClr val="dk1"/>
                </a:solidFill>
                <a:latin typeface="Raleway"/>
                <a:ea typeface="Raleway"/>
                <a:cs typeface="Raleway"/>
                <a:sym typeface="Raleway"/>
              </a:defRPr>
            </a:lvl7pPr>
            <a:lvl8pPr lvl="7">
              <a:spcBef>
                <a:spcPts val="0"/>
              </a:spcBef>
              <a:spcAft>
                <a:spcPts val="0"/>
              </a:spcAft>
              <a:buClr>
                <a:schemeClr val="dk1"/>
              </a:buClr>
              <a:buSzPts val="2900"/>
              <a:buFont typeface="Raleway"/>
              <a:buNone/>
              <a:defRPr sz="2900">
                <a:solidFill>
                  <a:schemeClr val="dk1"/>
                </a:solidFill>
                <a:latin typeface="Raleway"/>
                <a:ea typeface="Raleway"/>
                <a:cs typeface="Raleway"/>
                <a:sym typeface="Raleway"/>
              </a:defRPr>
            </a:lvl8pPr>
            <a:lvl9pPr lvl="8">
              <a:spcBef>
                <a:spcPts val="0"/>
              </a:spcBef>
              <a:spcAft>
                <a:spcPts val="0"/>
              </a:spcAft>
              <a:buClr>
                <a:schemeClr val="dk1"/>
              </a:buClr>
              <a:buSzPts val="2900"/>
              <a:buFont typeface="Raleway"/>
              <a:buNone/>
              <a:defRPr sz="29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indent="-317500" lvl="1" marL="9144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2.png"/><Relationship Id="rId4"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25.png"/><Relationship Id="rId4" Type="http://schemas.openxmlformats.org/officeDocument/2006/relationships/image" Target="../media/image14.png"/><Relationship Id="rId5"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 Id="rId3" Type="http://schemas.openxmlformats.org/officeDocument/2006/relationships/image" Target="../media/image26.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hyperlink" Target="https://data.gov.sg/dataset/government-development-expenditure-on-education" TargetMode="External"/><Relationship Id="rId4" Type="http://schemas.openxmlformats.org/officeDocument/2006/relationships/hyperlink" Target="https://data.gov.sg/dataset/lasalle-and-nafa-intake-enrolment-and-graduates" TargetMode="External"/><Relationship Id="rId5" Type="http://schemas.openxmlformats.org/officeDocument/2006/relationships/hyperlink" Target="https://data.gov.sg/dataset/common-health-problems-of-students-examined-obesity-annual" TargetMode="External"/><Relationship Id="rId6" Type="http://schemas.openxmlformats.org/officeDocument/2006/relationships/hyperlink" Target="https://data.gov.sg/dataset/percentage-of-gce-o-level-students-who-passed-mother-tongue-language?view_id=67a722dc-7a84-4ab1-87f6-c4469bb9aa53&amp;resource_id=ba5669ab-8e60-4d0c-b23a-8186b31c99d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24.png"/><Relationship Id="rId4" Type="http://schemas.openxmlformats.org/officeDocument/2006/relationships/image" Target="../media/image21.png"/><Relationship Id="rId5"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EEEEE"/>
        </a:solidFill>
      </p:bgPr>
    </p:bg>
    <p:spTree>
      <p:nvGrpSpPr>
        <p:cNvPr id="280" name="Shape 280"/>
        <p:cNvGrpSpPr/>
        <p:nvPr/>
      </p:nvGrpSpPr>
      <p:grpSpPr>
        <a:xfrm>
          <a:off x="0" y="0"/>
          <a:ext cx="0" cy="0"/>
          <a:chOff x="0" y="0"/>
          <a:chExt cx="0" cy="0"/>
        </a:xfrm>
      </p:grpSpPr>
      <p:sp>
        <p:nvSpPr>
          <p:cNvPr id="281" name="Google Shape;281;p37"/>
          <p:cNvSpPr txBox="1"/>
          <p:nvPr>
            <p:ph idx="1" type="subTitle"/>
          </p:nvPr>
        </p:nvSpPr>
        <p:spPr>
          <a:xfrm>
            <a:off x="739975" y="3512800"/>
            <a:ext cx="5020800" cy="42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Ashley Bai [P2237871]</a:t>
            </a:r>
            <a:endParaRPr/>
          </a:p>
        </p:txBody>
      </p:sp>
      <p:sp>
        <p:nvSpPr>
          <p:cNvPr id="282" name="Google Shape;282;p37"/>
          <p:cNvSpPr txBox="1"/>
          <p:nvPr>
            <p:ph type="ctrTitle"/>
          </p:nvPr>
        </p:nvSpPr>
        <p:spPr>
          <a:xfrm>
            <a:off x="739976" y="803250"/>
            <a:ext cx="7764000" cy="250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5100"/>
              <a:t>Success </a:t>
            </a:r>
            <a:endParaRPr sz="5100"/>
          </a:p>
          <a:p>
            <a:pPr indent="0" lvl="0" marL="0" rtl="0" algn="l">
              <a:spcBef>
                <a:spcPts val="0"/>
              </a:spcBef>
              <a:spcAft>
                <a:spcPts val="0"/>
              </a:spcAft>
              <a:buClr>
                <a:schemeClr val="dk1"/>
              </a:buClr>
              <a:buSzPts val="1100"/>
              <a:buFont typeface="Arial"/>
              <a:buNone/>
            </a:pPr>
            <a:r>
              <a:rPr lang="en" sz="5100"/>
              <a:t>beyond Grades</a:t>
            </a:r>
            <a:endParaRPr sz="5100"/>
          </a:p>
          <a:p>
            <a:pPr indent="0" lvl="0" marL="0" rtl="0" algn="l">
              <a:spcBef>
                <a:spcPts val="0"/>
              </a:spcBef>
              <a:spcAft>
                <a:spcPts val="0"/>
              </a:spcAft>
              <a:buClr>
                <a:schemeClr val="dk1"/>
              </a:buClr>
              <a:buSzPts val="1100"/>
              <a:buFont typeface="Arial"/>
              <a:buNone/>
            </a:pPr>
            <a:r>
              <a:rPr lang="en" sz="2000"/>
              <a:t>Does Singapore’s education system foster </a:t>
            </a:r>
            <a:endParaRPr sz="2000"/>
          </a:p>
          <a:p>
            <a:pPr indent="0" lvl="0" marL="0" rtl="0" algn="l">
              <a:spcBef>
                <a:spcPts val="0"/>
              </a:spcBef>
              <a:spcAft>
                <a:spcPts val="0"/>
              </a:spcAft>
              <a:buClr>
                <a:schemeClr val="dk1"/>
              </a:buClr>
              <a:buSzPts val="1100"/>
              <a:buFont typeface="Arial"/>
              <a:buNone/>
            </a:pPr>
            <a:r>
              <a:rPr lang="en" sz="2000"/>
              <a:t>the holistic development of a child?</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6"/>
          <p:cNvSpPr txBox="1"/>
          <p:nvPr>
            <p:ph type="title"/>
          </p:nvPr>
        </p:nvSpPr>
        <p:spPr>
          <a:xfrm>
            <a:off x="720000" y="3437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t>The Nature of Dataset 2</a:t>
            </a:r>
            <a:endParaRPr sz="2700"/>
          </a:p>
          <a:p>
            <a:pPr indent="0" lvl="0" marL="0" rtl="0" algn="l">
              <a:spcBef>
                <a:spcPts val="0"/>
              </a:spcBef>
              <a:spcAft>
                <a:spcPts val="0"/>
              </a:spcAft>
              <a:buClr>
                <a:schemeClr val="dk1"/>
              </a:buClr>
              <a:buSzPts val="1100"/>
              <a:buFont typeface="Arial"/>
              <a:buNone/>
            </a:pPr>
            <a:r>
              <a:t/>
            </a:r>
            <a:endParaRPr/>
          </a:p>
        </p:txBody>
      </p:sp>
      <p:cxnSp>
        <p:nvCxnSpPr>
          <p:cNvPr id="362" name="Google Shape;362;p46"/>
          <p:cNvCxnSpPr/>
          <p:nvPr/>
        </p:nvCxnSpPr>
        <p:spPr>
          <a:xfrm>
            <a:off x="5863525" y="675700"/>
            <a:ext cx="2572800" cy="0"/>
          </a:xfrm>
          <a:prstGeom prst="straightConnector1">
            <a:avLst/>
          </a:prstGeom>
          <a:noFill/>
          <a:ln cap="flat" cmpd="sng" w="9525">
            <a:solidFill>
              <a:schemeClr val="dk1"/>
            </a:solidFill>
            <a:prstDash val="solid"/>
            <a:round/>
            <a:headEnd len="med" w="med" type="none"/>
            <a:tailEnd len="med" w="med" type="none"/>
          </a:ln>
        </p:spPr>
      </p:cxnSp>
      <p:sp>
        <p:nvSpPr>
          <p:cNvPr id="363" name="Google Shape;363;p46"/>
          <p:cNvSpPr/>
          <p:nvPr/>
        </p:nvSpPr>
        <p:spPr>
          <a:xfrm>
            <a:off x="5496475" y="1211300"/>
            <a:ext cx="3306900" cy="787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GENDER</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Male or Female</a:t>
            </a:r>
            <a:endParaRPr>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364" name="Google Shape;364;p46"/>
          <p:cNvSpPr txBox="1"/>
          <p:nvPr/>
        </p:nvSpPr>
        <p:spPr>
          <a:xfrm>
            <a:off x="1618650" y="3396075"/>
            <a:ext cx="5906700" cy="102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latin typeface="Raleway"/>
                <a:ea typeface="Raleway"/>
                <a:cs typeface="Raleway"/>
                <a:sym typeface="Raleway"/>
              </a:rPr>
              <a:t>Da</a:t>
            </a:r>
            <a:r>
              <a:rPr lang="en" sz="1700">
                <a:latin typeface="Raleway"/>
                <a:ea typeface="Raleway"/>
                <a:cs typeface="Raleway"/>
                <a:sym typeface="Raleway"/>
              </a:rPr>
              <a:t>taset did not need to be cleaned/wrangled as data was simple to read and understand, it was organised. </a:t>
            </a:r>
            <a:endParaRPr sz="1700">
              <a:latin typeface="Raleway"/>
              <a:ea typeface="Raleway"/>
              <a:cs typeface="Raleway"/>
              <a:sym typeface="Raleway"/>
            </a:endParaRPr>
          </a:p>
        </p:txBody>
      </p:sp>
      <p:sp>
        <p:nvSpPr>
          <p:cNvPr id="365" name="Google Shape;365;p46"/>
          <p:cNvSpPr/>
          <p:nvPr/>
        </p:nvSpPr>
        <p:spPr>
          <a:xfrm>
            <a:off x="5480325" y="2185950"/>
            <a:ext cx="3306900" cy="94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l">
              <a:spcBef>
                <a:spcPts val="0"/>
              </a:spcBef>
              <a:spcAft>
                <a:spcPts val="0"/>
              </a:spcAft>
              <a:buNone/>
            </a:pPr>
            <a:r>
              <a:t/>
            </a:r>
            <a:endParaRPr sz="1300">
              <a:solidFill>
                <a:schemeClr val="dk1"/>
              </a:solidFill>
              <a:latin typeface="Raleway"/>
              <a:ea typeface="Raleway"/>
              <a:cs typeface="Raleway"/>
              <a:sym typeface="Raleway"/>
            </a:endParaRPr>
          </a:p>
          <a:p>
            <a:pPr indent="-311150" lvl="0" marL="457200" rtl="0" algn="l">
              <a:spcBef>
                <a:spcPts val="0"/>
              </a:spcBef>
              <a:spcAft>
                <a:spcPts val="0"/>
              </a:spcAft>
              <a:buClr>
                <a:schemeClr val="dk1"/>
              </a:buClr>
              <a:buSzPts val="1300"/>
              <a:buFont typeface="Raleway"/>
              <a:buChar char="●"/>
            </a:pPr>
            <a:r>
              <a:rPr lang="en" sz="1300">
                <a:solidFill>
                  <a:schemeClr val="dk1"/>
                </a:solidFill>
                <a:latin typeface="Raleway"/>
                <a:ea typeface="Raleway"/>
                <a:cs typeface="Raleway"/>
                <a:sym typeface="Raleway"/>
              </a:rPr>
              <a:t>PER_10000_EXAMINED</a:t>
            </a:r>
            <a:endParaRPr sz="1300">
              <a:solidFill>
                <a:schemeClr val="dk1"/>
              </a:solidFill>
              <a:latin typeface="Raleway"/>
              <a:ea typeface="Raleway"/>
              <a:cs typeface="Raleway"/>
              <a:sym typeface="Raleway"/>
            </a:endParaRPr>
          </a:p>
          <a:p>
            <a:pPr indent="0" lvl="0" marL="0" rtl="0" algn="l">
              <a:spcBef>
                <a:spcPts val="0"/>
              </a:spcBef>
              <a:spcAft>
                <a:spcPts val="0"/>
              </a:spcAft>
              <a:buNone/>
            </a:pPr>
            <a:r>
              <a:rPr lang="en" sz="1300">
                <a:solidFill>
                  <a:schemeClr val="dk1"/>
                </a:solidFill>
                <a:latin typeface="Raleway"/>
                <a:ea typeface="Raleway"/>
                <a:cs typeface="Raleway"/>
                <a:sym typeface="Raleway"/>
              </a:rPr>
              <a:t>Number of overweight students</a:t>
            </a:r>
            <a:endParaRPr sz="1300">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366" name="Google Shape;366;p46"/>
          <p:cNvSpPr/>
          <p:nvPr/>
        </p:nvSpPr>
        <p:spPr>
          <a:xfrm>
            <a:off x="356775" y="1211300"/>
            <a:ext cx="3306900" cy="787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YEAR </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2009 to 2020</a:t>
            </a:r>
            <a:endParaRPr>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367" name="Google Shape;367;p46"/>
          <p:cNvSpPr/>
          <p:nvPr/>
        </p:nvSpPr>
        <p:spPr>
          <a:xfrm>
            <a:off x="340625" y="2185950"/>
            <a:ext cx="3306900" cy="94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l">
              <a:spcBef>
                <a:spcPts val="0"/>
              </a:spcBef>
              <a:spcAft>
                <a:spcPts val="0"/>
              </a:spcAft>
              <a:buNone/>
            </a:pPr>
            <a:r>
              <a:t/>
            </a:r>
            <a:endParaRPr sz="1300">
              <a:solidFill>
                <a:schemeClr val="dk1"/>
              </a:solidFill>
              <a:latin typeface="Raleway"/>
              <a:ea typeface="Raleway"/>
              <a:cs typeface="Raleway"/>
              <a:sym typeface="Raleway"/>
            </a:endParaRPr>
          </a:p>
          <a:p>
            <a:pPr indent="-311150" lvl="0" marL="457200" rtl="0" algn="l">
              <a:spcBef>
                <a:spcPts val="0"/>
              </a:spcBef>
              <a:spcAft>
                <a:spcPts val="0"/>
              </a:spcAft>
              <a:buClr>
                <a:schemeClr val="dk1"/>
              </a:buClr>
              <a:buSzPts val="1300"/>
              <a:buFont typeface="Raleway"/>
              <a:buChar char="●"/>
            </a:pPr>
            <a:r>
              <a:rPr lang="en" sz="1300">
                <a:solidFill>
                  <a:schemeClr val="dk1"/>
                </a:solidFill>
                <a:latin typeface="Raleway"/>
                <a:ea typeface="Raleway"/>
                <a:cs typeface="Raleway"/>
                <a:sym typeface="Raleway"/>
              </a:rPr>
              <a:t>AGE_GROUP</a:t>
            </a:r>
            <a:endParaRPr sz="1300">
              <a:solidFill>
                <a:schemeClr val="dk1"/>
              </a:solidFill>
              <a:latin typeface="Raleway"/>
              <a:ea typeface="Raleway"/>
              <a:cs typeface="Raleway"/>
              <a:sym typeface="Raleway"/>
            </a:endParaRPr>
          </a:p>
          <a:p>
            <a:pPr indent="0" lvl="0" marL="0" rtl="0" algn="l">
              <a:spcBef>
                <a:spcPts val="0"/>
              </a:spcBef>
              <a:spcAft>
                <a:spcPts val="0"/>
              </a:spcAft>
              <a:buNone/>
            </a:pPr>
            <a:r>
              <a:rPr lang="en" sz="1300">
                <a:solidFill>
                  <a:schemeClr val="dk1"/>
                </a:solidFill>
                <a:latin typeface="Raleway"/>
                <a:ea typeface="Raleway"/>
                <a:cs typeface="Raleway"/>
                <a:sym typeface="Raleway"/>
              </a:rPr>
              <a:t>Primary 1 and equivalent age groups</a:t>
            </a:r>
            <a:endParaRPr sz="1300">
              <a:solidFill>
                <a:schemeClr val="dk1"/>
              </a:solidFill>
              <a:latin typeface="Raleway"/>
              <a:ea typeface="Raleway"/>
              <a:cs typeface="Raleway"/>
              <a:sym typeface="Raleway"/>
            </a:endParaRPr>
          </a:p>
          <a:p>
            <a:pPr indent="0" lvl="0" marL="0" rtl="0" algn="l">
              <a:spcBef>
                <a:spcPts val="0"/>
              </a:spcBef>
              <a:spcAft>
                <a:spcPts val="0"/>
              </a:spcAft>
              <a:buNone/>
            </a:pPr>
            <a:r>
              <a:rPr lang="en" sz="1300">
                <a:solidFill>
                  <a:schemeClr val="dk1"/>
                </a:solidFill>
                <a:latin typeface="Raleway"/>
                <a:ea typeface="Raleway"/>
                <a:cs typeface="Raleway"/>
                <a:sym typeface="Raleway"/>
              </a:rPr>
              <a:t>Primary 5 and equivalent age groups</a:t>
            </a:r>
            <a:endParaRPr sz="1300">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7"/>
          <p:cNvSpPr txBox="1"/>
          <p:nvPr>
            <p:ph type="title"/>
          </p:nvPr>
        </p:nvSpPr>
        <p:spPr>
          <a:xfrm>
            <a:off x="716550" y="2227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Analysis on Dataset 2:</a:t>
            </a:r>
            <a:endParaRPr/>
          </a:p>
        </p:txBody>
      </p:sp>
      <p:cxnSp>
        <p:nvCxnSpPr>
          <p:cNvPr id="373" name="Google Shape;373;p47"/>
          <p:cNvCxnSpPr/>
          <p:nvPr/>
        </p:nvCxnSpPr>
        <p:spPr>
          <a:xfrm>
            <a:off x="6321150" y="548100"/>
            <a:ext cx="2106300" cy="0"/>
          </a:xfrm>
          <a:prstGeom prst="straightConnector1">
            <a:avLst/>
          </a:prstGeom>
          <a:noFill/>
          <a:ln cap="flat" cmpd="sng" w="9525">
            <a:solidFill>
              <a:schemeClr val="dk1"/>
            </a:solidFill>
            <a:prstDash val="solid"/>
            <a:round/>
            <a:headEnd len="med" w="med" type="none"/>
            <a:tailEnd len="med" w="med" type="none"/>
          </a:ln>
        </p:spPr>
      </p:cxnSp>
      <p:sp>
        <p:nvSpPr>
          <p:cNvPr id="374" name="Google Shape;374;p47"/>
          <p:cNvSpPr txBox="1"/>
          <p:nvPr>
            <p:ph idx="4294967295" type="subTitle"/>
          </p:nvPr>
        </p:nvSpPr>
        <p:spPr>
          <a:xfrm>
            <a:off x="716550" y="906825"/>
            <a:ext cx="7461000" cy="3416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In order to find out whether schools in Singapore has taken steps to reduce the number of overweight students, I have created a </a:t>
            </a:r>
            <a:r>
              <a:rPr lang="en" u="sng"/>
              <a:t>line chart and a bar chart</a:t>
            </a:r>
            <a:r>
              <a:rPr lang="en"/>
              <a:t> to </a:t>
            </a:r>
            <a:r>
              <a:rPr b="1" lang="en"/>
              <a:t>show the trend of overweight students (male vs female) over the years.</a:t>
            </a:r>
            <a:r>
              <a:rPr lang="en"/>
              <a:t> </a:t>
            </a:r>
            <a:endParaRPr/>
          </a:p>
          <a:p>
            <a:pPr indent="0" lvl="0" marL="0" rtl="0" algn="l">
              <a:lnSpc>
                <a:spcPct val="100000"/>
              </a:lnSpc>
              <a:spcBef>
                <a:spcPts val="1600"/>
              </a:spcBef>
              <a:spcAft>
                <a:spcPts val="0"/>
              </a:spcAft>
              <a:buClr>
                <a:schemeClr val="dk1"/>
              </a:buClr>
              <a:buSzPts val="1100"/>
              <a:buFont typeface="Arial"/>
              <a:buNone/>
            </a:pPr>
            <a:r>
              <a:rPr lang="en" u="sng"/>
              <a:t>These are the steps I did to showcase the data through charts:</a:t>
            </a:r>
            <a:endParaRPr u="sng"/>
          </a:p>
          <a:p>
            <a:pPr indent="-317500" lvl="0" marL="457200" rtl="0" algn="l">
              <a:lnSpc>
                <a:spcPct val="100000"/>
              </a:lnSpc>
              <a:spcBef>
                <a:spcPts val="1600"/>
              </a:spcBef>
              <a:spcAft>
                <a:spcPts val="0"/>
              </a:spcAft>
              <a:buSzPts val="1400"/>
              <a:buAutoNum type="arabicPeriod"/>
            </a:pPr>
            <a:r>
              <a:rPr lang="en"/>
              <a:t>Imported the dataset by using np.genfromtxt().</a:t>
            </a:r>
            <a:endParaRPr/>
          </a:p>
          <a:p>
            <a:pPr indent="-317500" lvl="0" marL="457200" rtl="0" algn="l">
              <a:lnSpc>
                <a:spcPct val="100000"/>
              </a:lnSpc>
              <a:spcBef>
                <a:spcPts val="0"/>
              </a:spcBef>
              <a:spcAft>
                <a:spcPts val="0"/>
              </a:spcAft>
              <a:buSzPts val="1400"/>
              <a:buAutoNum type="arabicPeriod"/>
            </a:pPr>
            <a:r>
              <a:rPr lang="en"/>
              <a:t>Extracted the respective male and female data, followed by the respective age groups (line chart - “Primary 1 and equivalent age groups” &amp; bar chart - “Primary 5 and equivalent age groups”), and lastly the number of overweight students (per 10,000 examined) of each age group.</a:t>
            </a:r>
            <a:endParaRPr/>
          </a:p>
          <a:p>
            <a:pPr indent="-317500" lvl="0" marL="457200" rtl="0" algn="l">
              <a:lnSpc>
                <a:spcPct val="100000"/>
              </a:lnSpc>
              <a:spcBef>
                <a:spcPts val="0"/>
              </a:spcBef>
              <a:spcAft>
                <a:spcPts val="0"/>
              </a:spcAft>
              <a:buSzPts val="1400"/>
              <a:buAutoNum type="arabicPeriod"/>
            </a:pPr>
            <a:r>
              <a:rPr lang="en"/>
              <a:t>Lastly, I used matplotlib to create a line chart and a bar chart, as well as add some features such as annotations to point out maximum/minimum points, grid to see the line charts easier, and legend to show which gender each line chart represents.</a:t>
            </a:r>
            <a:endParaRPr/>
          </a:p>
          <a:p>
            <a:pPr indent="0" lvl="0" marL="0" rtl="0" algn="l">
              <a:lnSpc>
                <a:spcPct val="100000"/>
              </a:lnSpc>
              <a:spcBef>
                <a:spcPts val="1600"/>
              </a:spcBef>
              <a:spcAft>
                <a:spcPts val="1600"/>
              </a:spcAft>
              <a:buClr>
                <a:schemeClr val="dk1"/>
              </a:buClr>
              <a:buSzPts val="1100"/>
              <a:buFont typeface="Arial"/>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8"/>
          <p:cNvSpPr txBox="1"/>
          <p:nvPr>
            <p:ph type="title"/>
          </p:nvPr>
        </p:nvSpPr>
        <p:spPr>
          <a:xfrm>
            <a:off x="716125" y="695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Insights Gained</a:t>
            </a:r>
            <a:endParaRPr sz="2500"/>
          </a:p>
        </p:txBody>
      </p:sp>
      <p:sp>
        <p:nvSpPr>
          <p:cNvPr id="380" name="Google Shape;380;p48"/>
          <p:cNvSpPr txBox="1"/>
          <p:nvPr>
            <p:ph idx="1" type="subTitle"/>
          </p:nvPr>
        </p:nvSpPr>
        <p:spPr>
          <a:xfrm>
            <a:off x="4207850" y="524025"/>
            <a:ext cx="4212300" cy="2037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t>Despite the fluctuations as seen from the line chart, it is still evident that the number of overweight students for </a:t>
            </a:r>
            <a:r>
              <a:rPr lang="en" sz="1300" u="sng"/>
              <a:t>both male and female</a:t>
            </a:r>
            <a:r>
              <a:rPr lang="en" sz="1300"/>
              <a:t> (</a:t>
            </a:r>
            <a:r>
              <a:rPr b="1" lang="en" sz="1300"/>
              <a:t>Aged 7</a:t>
            </a:r>
            <a:r>
              <a:rPr lang="en" sz="1300"/>
              <a:t>), </a:t>
            </a:r>
            <a:r>
              <a:rPr b="1" lang="en" sz="1300"/>
              <a:t>decreased</a:t>
            </a:r>
            <a:r>
              <a:rPr lang="en" sz="1300"/>
              <a:t> over the years. </a:t>
            </a:r>
            <a:endParaRPr sz="1300"/>
          </a:p>
          <a:p>
            <a:pPr indent="0" lvl="0" marL="457200" rtl="0" algn="l">
              <a:spcBef>
                <a:spcPts val="0"/>
              </a:spcBef>
              <a:spcAft>
                <a:spcPts val="0"/>
              </a:spcAft>
              <a:buNone/>
            </a:pPr>
            <a:r>
              <a:t/>
            </a:r>
            <a:endParaRPr sz="1300"/>
          </a:p>
          <a:p>
            <a:pPr indent="-311150" lvl="0" marL="457200" rtl="0" algn="l">
              <a:spcBef>
                <a:spcPts val="0"/>
              </a:spcBef>
              <a:spcAft>
                <a:spcPts val="0"/>
              </a:spcAft>
              <a:buSzPts val="1300"/>
              <a:buChar char="■"/>
            </a:pPr>
            <a:r>
              <a:rPr lang="en" sz="1300"/>
              <a:t>In addition, it is clear that there is a significantly </a:t>
            </a:r>
            <a:r>
              <a:rPr b="1" lang="en" sz="1300"/>
              <a:t>greater </a:t>
            </a:r>
            <a:r>
              <a:rPr lang="en" sz="1300"/>
              <a:t>number of male students than female who are overweight.</a:t>
            </a:r>
            <a:endParaRPr sz="1300"/>
          </a:p>
        </p:txBody>
      </p:sp>
      <p:sp>
        <p:nvSpPr>
          <p:cNvPr id="381" name="Google Shape;381;p48"/>
          <p:cNvSpPr txBox="1"/>
          <p:nvPr>
            <p:ph idx="4" type="subTitle"/>
          </p:nvPr>
        </p:nvSpPr>
        <p:spPr>
          <a:xfrm>
            <a:off x="331175" y="2368950"/>
            <a:ext cx="4336500" cy="166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11150" lvl="0" marL="457200" rtl="0" algn="l">
              <a:spcBef>
                <a:spcPts val="1000"/>
              </a:spcBef>
              <a:spcAft>
                <a:spcPts val="0"/>
              </a:spcAft>
              <a:buSzPts val="1300"/>
              <a:buChar char="■"/>
            </a:pPr>
            <a:r>
              <a:rPr lang="en" sz="1300"/>
              <a:t>For the bar graph representing students </a:t>
            </a:r>
            <a:r>
              <a:rPr b="1" lang="en" sz="1300"/>
              <a:t>Aged 11</a:t>
            </a:r>
            <a:r>
              <a:rPr lang="en" sz="1300"/>
              <a:t>, despite the fluctuations, it is evident that the number of</a:t>
            </a:r>
            <a:r>
              <a:rPr lang="en" sz="1300" u="sng"/>
              <a:t> overweight males</a:t>
            </a:r>
            <a:r>
              <a:rPr lang="en" sz="1300"/>
              <a:t> </a:t>
            </a:r>
            <a:r>
              <a:rPr b="1" lang="en" sz="1300"/>
              <a:t>decreased </a:t>
            </a:r>
            <a:r>
              <a:rPr lang="en" sz="1300"/>
              <a:t>over the years (number of overweight males in 2020 &lt; that of 2009.)</a:t>
            </a:r>
            <a:endParaRPr sz="1300"/>
          </a:p>
          <a:p>
            <a:pPr indent="0" lvl="0" marL="457200" rtl="0" algn="l">
              <a:spcBef>
                <a:spcPts val="0"/>
              </a:spcBef>
              <a:spcAft>
                <a:spcPts val="0"/>
              </a:spcAft>
              <a:buNone/>
            </a:pPr>
            <a:r>
              <a:t/>
            </a:r>
            <a:endParaRPr sz="1300"/>
          </a:p>
          <a:p>
            <a:pPr indent="-311150" lvl="0" marL="457200" rtl="0" algn="l">
              <a:spcBef>
                <a:spcPts val="0"/>
              </a:spcBef>
              <a:spcAft>
                <a:spcPts val="0"/>
              </a:spcAft>
              <a:buSzPts val="1300"/>
              <a:buChar char="■"/>
            </a:pPr>
            <a:r>
              <a:rPr lang="en" sz="1300"/>
              <a:t>However, the number of </a:t>
            </a:r>
            <a:r>
              <a:rPr lang="en" sz="1300" u="sng"/>
              <a:t>overweight females</a:t>
            </a:r>
            <a:r>
              <a:rPr lang="en" sz="1300"/>
              <a:t> is seen to show a </a:t>
            </a:r>
            <a:r>
              <a:rPr b="1" lang="en" sz="1300"/>
              <a:t>slight increase</a:t>
            </a:r>
            <a:r>
              <a:rPr lang="en" sz="1300"/>
              <a:t> over the years.</a:t>
            </a:r>
            <a:endParaRPr sz="1300"/>
          </a:p>
        </p:txBody>
      </p:sp>
      <p:cxnSp>
        <p:nvCxnSpPr>
          <p:cNvPr id="382" name="Google Shape;382;p48"/>
          <p:cNvCxnSpPr/>
          <p:nvPr/>
        </p:nvCxnSpPr>
        <p:spPr>
          <a:xfrm>
            <a:off x="7092250" y="394875"/>
            <a:ext cx="1335600" cy="0"/>
          </a:xfrm>
          <a:prstGeom prst="straightConnector1">
            <a:avLst/>
          </a:prstGeom>
          <a:noFill/>
          <a:ln cap="flat" cmpd="sng" w="9525">
            <a:solidFill>
              <a:schemeClr val="dk1"/>
            </a:solidFill>
            <a:prstDash val="solid"/>
            <a:round/>
            <a:headEnd len="med" w="med" type="none"/>
            <a:tailEnd len="med" w="med" type="none"/>
          </a:ln>
        </p:spPr>
      </p:cxnSp>
      <p:pic>
        <p:nvPicPr>
          <p:cNvPr id="383" name="Google Shape;383;p48"/>
          <p:cNvPicPr preferRelativeResize="0"/>
          <p:nvPr/>
        </p:nvPicPr>
        <p:blipFill>
          <a:blip r:embed="rId3">
            <a:alphaModFix/>
          </a:blip>
          <a:stretch>
            <a:fillRect/>
          </a:stretch>
        </p:blipFill>
        <p:spPr>
          <a:xfrm>
            <a:off x="4785500" y="2560925"/>
            <a:ext cx="3642350" cy="2037300"/>
          </a:xfrm>
          <a:prstGeom prst="rect">
            <a:avLst/>
          </a:prstGeom>
          <a:noFill/>
          <a:ln>
            <a:noFill/>
          </a:ln>
        </p:spPr>
      </p:pic>
      <p:pic>
        <p:nvPicPr>
          <p:cNvPr id="384" name="Google Shape;384;p48"/>
          <p:cNvPicPr preferRelativeResize="0"/>
          <p:nvPr/>
        </p:nvPicPr>
        <p:blipFill>
          <a:blip r:embed="rId4">
            <a:alphaModFix/>
          </a:blip>
          <a:stretch>
            <a:fillRect/>
          </a:stretch>
        </p:blipFill>
        <p:spPr>
          <a:xfrm>
            <a:off x="513419" y="642225"/>
            <a:ext cx="3549831" cy="1919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9"/>
          <p:cNvSpPr txBox="1"/>
          <p:nvPr>
            <p:ph type="title"/>
          </p:nvPr>
        </p:nvSpPr>
        <p:spPr>
          <a:xfrm>
            <a:off x="567000" y="834000"/>
            <a:ext cx="7998900" cy="347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t>Therefore, it is evident from the data analysis that the number of overweight students has</a:t>
            </a:r>
            <a:r>
              <a:rPr b="1" lang="en" sz="1800"/>
              <a:t> generally decreased over the years.</a:t>
            </a:r>
            <a:endParaRPr b="1" sz="1800"/>
          </a:p>
          <a:p>
            <a:pPr indent="0" lvl="0" marL="0" rtl="0" algn="ctr">
              <a:spcBef>
                <a:spcPts val="0"/>
              </a:spcBef>
              <a:spcAft>
                <a:spcPts val="0"/>
              </a:spcAft>
              <a:buNone/>
            </a:pPr>
            <a:r>
              <a:t/>
            </a:r>
            <a:endParaRPr b="1" sz="1800"/>
          </a:p>
          <a:p>
            <a:pPr indent="0" lvl="0" marL="0" rtl="0" algn="ctr">
              <a:spcBef>
                <a:spcPts val="0"/>
              </a:spcBef>
              <a:spcAft>
                <a:spcPts val="0"/>
              </a:spcAft>
              <a:buNone/>
            </a:pPr>
            <a:r>
              <a:rPr lang="en" sz="1800"/>
              <a:t> Singapore has indeed taken steps to reduce the number of overweight students, proving that </a:t>
            </a:r>
            <a:r>
              <a:rPr lang="en" sz="1800" u="sng"/>
              <a:t>Singapore values the physical well-being of students.</a:t>
            </a:r>
            <a:endParaRPr sz="1800" u="sng"/>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The success could be due to the weekly physical education classes </a:t>
            </a:r>
            <a:endParaRPr sz="1800"/>
          </a:p>
          <a:p>
            <a:pPr indent="0" lvl="0" marL="0" rtl="0" algn="ctr">
              <a:spcBef>
                <a:spcPts val="0"/>
              </a:spcBef>
              <a:spcAft>
                <a:spcPts val="0"/>
              </a:spcAft>
              <a:buNone/>
            </a:pPr>
            <a:r>
              <a:rPr lang="en" sz="1800"/>
              <a:t>MOE has included in the school curriculum.</a:t>
            </a:r>
            <a:endParaRPr sz="1800"/>
          </a:p>
        </p:txBody>
      </p:sp>
      <p:cxnSp>
        <p:nvCxnSpPr>
          <p:cNvPr id="390" name="Google Shape;390;p49"/>
          <p:cNvCxnSpPr/>
          <p:nvPr/>
        </p:nvCxnSpPr>
        <p:spPr>
          <a:xfrm>
            <a:off x="4572000" y="-19470"/>
            <a:ext cx="0" cy="1215300"/>
          </a:xfrm>
          <a:prstGeom prst="straightConnector1">
            <a:avLst/>
          </a:prstGeom>
          <a:noFill/>
          <a:ln cap="flat" cmpd="sng" w="9525">
            <a:solidFill>
              <a:schemeClr val="dk1"/>
            </a:solidFill>
            <a:prstDash val="solid"/>
            <a:round/>
            <a:headEnd len="med" w="med" type="none"/>
            <a:tailEnd len="med" w="med" type="none"/>
          </a:ln>
        </p:spPr>
      </p:cxnSp>
      <p:cxnSp>
        <p:nvCxnSpPr>
          <p:cNvPr id="391" name="Google Shape;391;p49"/>
          <p:cNvCxnSpPr/>
          <p:nvPr/>
        </p:nvCxnSpPr>
        <p:spPr>
          <a:xfrm>
            <a:off x="4572000" y="3948348"/>
            <a:ext cx="0" cy="1215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50"/>
          <p:cNvSpPr txBox="1"/>
          <p:nvPr>
            <p:ph type="title"/>
          </p:nvPr>
        </p:nvSpPr>
        <p:spPr>
          <a:xfrm>
            <a:off x="2942475" y="1498200"/>
            <a:ext cx="5400600" cy="1329900"/>
          </a:xfrm>
          <a:prstGeom prst="rect">
            <a:avLst/>
          </a:prstGeom>
        </p:spPr>
        <p:txBody>
          <a:bodyPr anchorCtr="0" anchor="ctr"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t/>
            </a:r>
            <a:endParaRPr sz="950">
              <a:solidFill>
                <a:srgbClr val="6A9955"/>
              </a:solidFill>
              <a:highlight>
                <a:srgbClr val="1E1E1E"/>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4400"/>
              <a:t>Lasalle &amp; NAFA</a:t>
            </a:r>
            <a:endParaRPr sz="4400"/>
          </a:p>
          <a:p>
            <a:pPr indent="0" lvl="0" marL="0" rtl="0" algn="l">
              <a:spcBef>
                <a:spcPts val="0"/>
              </a:spcBef>
              <a:spcAft>
                <a:spcPts val="0"/>
              </a:spcAft>
              <a:buClr>
                <a:schemeClr val="dk1"/>
              </a:buClr>
              <a:buSzPts val="1100"/>
              <a:buFont typeface="Arial"/>
              <a:buNone/>
            </a:pPr>
            <a:r>
              <a:rPr lang="en" sz="1900"/>
              <a:t>Intake, enrolment, graduates</a:t>
            </a:r>
            <a:endParaRPr sz="1900"/>
          </a:p>
        </p:txBody>
      </p:sp>
      <p:sp>
        <p:nvSpPr>
          <p:cNvPr id="397" name="Google Shape;397;p50"/>
          <p:cNvSpPr txBox="1"/>
          <p:nvPr>
            <p:ph idx="2" type="title"/>
          </p:nvPr>
        </p:nvSpPr>
        <p:spPr>
          <a:xfrm>
            <a:off x="1636025" y="1737247"/>
            <a:ext cx="11886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98" name="Google Shape;398;p50"/>
          <p:cNvSpPr txBox="1"/>
          <p:nvPr>
            <p:ph idx="1" type="subTitle"/>
          </p:nvPr>
        </p:nvSpPr>
        <p:spPr>
          <a:xfrm>
            <a:off x="2974125" y="2828100"/>
            <a:ext cx="5337300" cy="8925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1300"/>
              <a:t>My second daughter is interested in going to an art school. She would like to know what’s the the enrolment rate of art schools in Singapore like? How hard is it to get into an art school?</a:t>
            </a:r>
            <a:endParaRPr sz="1300"/>
          </a:p>
        </p:txBody>
      </p:sp>
      <p:cxnSp>
        <p:nvCxnSpPr>
          <p:cNvPr id="399" name="Google Shape;399;p50"/>
          <p:cNvCxnSpPr/>
          <p:nvPr/>
        </p:nvCxnSpPr>
        <p:spPr>
          <a:xfrm>
            <a:off x="5480304" y="-19470"/>
            <a:ext cx="0" cy="1215300"/>
          </a:xfrm>
          <a:prstGeom prst="straightConnector1">
            <a:avLst/>
          </a:prstGeom>
          <a:noFill/>
          <a:ln cap="flat" cmpd="sng" w="9525">
            <a:solidFill>
              <a:schemeClr val="dk1"/>
            </a:solidFill>
            <a:prstDash val="solid"/>
            <a:round/>
            <a:headEnd len="med" w="med" type="none"/>
            <a:tailEnd len="med" w="med" type="none"/>
          </a:ln>
        </p:spPr>
      </p:cxnSp>
      <p:cxnSp>
        <p:nvCxnSpPr>
          <p:cNvPr id="400" name="Google Shape;400;p50"/>
          <p:cNvCxnSpPr/>
          <p:nvPr/>
        </p:nvCxnSpPr>
        <p:spPr>
          <a:xfrm>
            <a:off x="5480304" y="3948348"/>
            <a:ext cx="0" cy="1215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51"/>
          <p:cNvSpPr txBox="1"/>
          <p:nvPr>
            <p:ph type="title"/>
          </p:nvPr>
        </p:nvSpPr>
        <p:spPr>
          <a:xfrm>
            <a:off x="720000" y="760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t>The Nature of Dataset 3</a:t>
            </a:r>
            <a:endParaRPr sz="2700"/>
          </a:p>
          <a:p>
            <a:pPr indent="0" lvl="0" marL="0" rtl="0" algn="l">
              <a:spcBef>
                <a:spcPts val="0"/>
              </a:spcBef>
              <a:spcAft>
                <a:spcPts val="0"/>
              </a:spcAft>
              <a:buClr>
                <a:schemeClr val="dk1"/>
              </a:buClr>
              <a:buSzPts val="1100"/>
              <a:buFont typeface="Arial"/>
              <a:buNone/>
            </a:pPr>
            <a:r>
              <a:t/>
            </a:r>
            <a:endParaRPr/>
          </a:p>
        </p:txBody>
      </p:sp>
      <p:cxnSp>
        <p:nvCxnSpPr>
          <p:cNvPr id="406" name="Google Shape;406;p51"/>
          <p:cNvCxnSpPr/>
          <p:nvPr/>
        </p:nvCxnSpPr>
        <p:spPr>
          <a:xfrm>
            <a:off x="5857875" y="430150"/>
            <a:ext cx="2572800" cy="0"/>
          </a:xfrm>
          <a:prstGeom prst="straightConnector1">
            <a:avLst/>
          </a:prstGeom>
          <a:noFill/>
          <a:ln cap="flat" cmpd="sng" w="9525">
            <a:solidFill>
              <a:schemeClr val="dk1"/>
            </a:solidFill>
            <a:prstDash val="solid"/>
            <a:round/>
            <a:headEnd len="med" w="med" type="none"/>
            <a:tailEnd len="med" w="med" type="none"/>
          </a:ln>
        </p:spPr>
      </p:cxnSp>
      <p:sp>
        <p:nvSpPr>
          <p:cNvPr id="407" name="Google Shape;407;p51"/>
          <p:cNvSpPr txBox="1"/>
          <p:nvPr/>
        </p:nvSpPr>
        <p:spPr>
          <a:xfrm>
            <a:off x="6203826" y="4717575"/>
            <a:ext cx="17010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Inter"/>
                <a:ea typeface="Inter"/>
                <a:cs typeface="Inter"/>
                <a:sym typeface="Inter"/>
              </a:rPr>
              <a:t>New </a:t>
            </a:r>
            <a:r>
              <a:rPr lang="en">
                <a:latin typeface="Inter"/>
                <a:ea typeface="Inter"/>
                <a:cs typeface="Inter"/>
                <a:sym typeface="Inter"/>
              </a:rPr>
              <a:t>Dataset</a:t>
            </a:r>
            <a:endParaRPr>
              <a:latin typeface="Inter"/>
              <a:ea typeface="Inter"/>
              <a:cs typeface="Inter"/>
              <a:sym typeface="Inter"/>
            </a:endParaRPr>
          </a:p>
        </p:txBody>
      </p:sp>
      <p:sp>
        <p:nvSpPr>
          <p:cNvPr id="408" name="Google Shape;408;p51"/>
          <p:cNvSpPr txBox="1"/>
          <p:nvPr/>
        </p:nvSpPr>
        <p:spPr>
          <a:xfrm>
            <a:off x="1310505" y="4717575"/>
            <a:ext cx="15117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Inter"/>
                <a:ea typeface="Inter"/>
                <a:cs typeface="Inter"/>
                <a:sym typeface="Inter"/>
              </a:rPr>
              <a:t>Old</a:t>
            </a:r>
            <a:r>
              <a:rPr lang="en">
                <a:latin typeface="Inter"/>
                <a:ea typeface="Inter"/>
                <a:cs typeface="Inter"/>
                <a:sym typeface="Inter"/>
              </a:rPr>
              <a:t> Dataset</a:t>
            </a:r>
            <a:endParaRPr>
              <a:latin typeface="Inter"/>
              <a:ea typeface="Inter"/>
              <a:cs typeface="Inter"/>
              <a:sym typeface="Inter"/>
            </a:endParaRPr>
          </a:p>
        </p:txBody>
      </p:sp>
      <p:sp>
        <p:nvSpPr>
          <p:cNvPr id="409" name="Google Shape;409;p51"/>
          <p:cNvSpPr/>
          <p:nvPr/>
        </p:nvSpPr>
        <p:spPr>
          <a:xfrm>
            <a:off x="412900" y="646625"/>
            <a:ext cx="3306900" cy="50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YEAR </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2005 to 2020</a:t>
            </a:r>
            <a:endParaRPr>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410" name="Google Shape;410;p51"/>
          <p:cNvSpPr/>
          <p:nvPr/>
        </p:nvSpPr>
        <p:spPr>
          <a:xfrm>
            <a:off x="412900" y="1245975"/>
            <a:ext cx="3306900" cy="448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l">
              <a:spcBef>
                <a:spcPts val="0"/>
              </a:spcBef>
              <a:spcAft>
                <a:spcPts val="0"/>
              </a:spcAft>
              <a:buNone/>
            </a:pPr>
            <a:r>
              <a:t/>
            </a:r>
            <a:endParaRPr sz="1300">
              <a:solidFill>
                <a:schemeClr val="dk1"/>
              </a:solidFill>
              <a:latin typeface="Raleway"/>
              <a:ea typeface="Raleway"/>
              <a:cs typeface="Raleway"/>
              <a:sym typeface="Raleway"/>
            </a:endParaRPr>
          </a:p>
          <a:p>
            <a:pPr indent="-311150" lvl="0" marL="457200" rtl="0" algn="l">
              <a:spcBef>
                <a:spcPts val="0"/>
              </a:spcBef>
              <a:spcAft>
                <a:spcPts val="0"/>
              </a:spcAft>
              <a:buClr>
                <a:schemeClr val="dk1"/>
              </a:buClr>
              <a:buSzPts val="1300"/>
              <a:buFont typeface="Raleway"/>
              <a:buChar char="●"/>
            </a:pPr>
            <a:r>
              <a:rPr lang="en" sz="1300">
                <a:solidFill>
                  <a:schemeClr val="dk1"/>
                </a:solidFill>
                <a:latin typeface="Raleway"/>
                <a:ea typeface="Raleway"/>
                <a:cs typeface="Raleway"/>
                <a:sym typeface="Raleway"/>
              </a:rPr>
              <a:t>SEX</a:t>
            </a:r>
            <a:endParaRPr sz="1300">
              <a:solidFill>
                <a:schemeClr val="dk1"/>
              </a:solidFill>
              <a:latin typeface="Raleway"/>
              <a:ea typeface="Raleway"/>
              <a:cs typeface="Raleway"/>
              <a:sym typeface="Raleway"/>
            </a:endParaRPr>
          </a:p>
          <a:p>
            <a:pPr indent="0" lvl="0" marL="0" rtl="0" algn="l">
              <a:spcBef>
                <a:spcPts val="0"/>
              </a:spcBef>
              <a:spcAft>
                <a:spcPts val="0"/>
              </a:spcAft>
              <a:buNone/>
            </a:pPr>
            <a:r>
              <a:rPr lang="en" sz="1300">
                <a:solidFill>
                  <a:schemeClr val="dk1"/>
                </a:solidFill>
                <a:latin typeface="Raleway"/>
                <a:ea typeface="Raleway"/>
                <a:cs typeface="Raleway"/>
                <a:sym typeface="Raleway"/>
              </a:rPr>
              <a:t>MF (Male), F (Female)</a:t>
            </a:r>
            <a:endParaRPr sz="1300">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411" name="Google Shape;411;p51"/>
          <p:cNvSpPr/>
          <p:nvPr/>
        </p:nvSpPr>
        <p:spPr>
          <a:xfrm>
            <a:off x="412900" y="1770075"/>
            <a:ext cx="3306900" cy="1136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91440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DIPLOMA_COURSE</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Business &amp; Administration, Design &amp; Applied Arts, Fine &amp; Applied Arts, Fine &amp; Performing Arts, Media Production,  Others</a:t>
            </a:r>
            <a:endParaRPr>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412" name="Google Shape;412;p51"/>
          <p:cNvSpPr/>
          <p:nvPr/>
        </p:nvSpPr>
        <p:spPr>
          <a:xfrm>
            <a:off x="412900" y="4141125"/>
            <a:ext cx="3306900" cy="448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l">
              <a:spcBef>
                <a:spcPts val="0"/>
              </a:spcBef>
              <a:spcAft>
                <a:spcPts val="0"/>
              </a:spcAft>
              <a:buNone/>
            </a:pPr>
            <a:r>
              <a:t/>
            </a:r>
            <a:endParaRPr sz="1300">
              <a:solidFill>
                <a:schemeClr val="dk1"/>
              </a:solidFill>
              <a:latin typeface="Raleway"/>
              <a:ea typeface="Raleway"/>
              <a:cs typeface="Raleway"/>
              <a:sym typeface="Raleway"/>
            </a:endParaRPr>
          </a:p>
          <a:p>
            <a:pPr indent="-311150" lvl="0" marL="457200" rtl="0" algn="l">
              <a:spcBef>
                <a:spcPts val="0"/>
              </a:spcBef>
              <a:spcAft>
                <a:spcPts val="0"/>
              </a:spcAft>
              <a:buClr>
                <a:schemeClr val="dk1"/>
              </a:buClr>
              <a:buSzPts val="1300"/>
              <a:buFont typeface="Raleway"/>
              <a:buChar char="●"/>
            </a:pPr>
            <a:r>
              <a:rPr lang="en" sz="1300">
                <a:solidFill>
                  <a:schemeClr val="dk1"/>
                </a:solidFill>
                <a:latin typeface="Raleway"/>
                <a:ea typeface="Raleway"/>
                <a:cs typeface="Raleway"/>
                <a:sym typeface="Raleway"/>
              </a:rPr>
              <a:t>GRADUATES</a:t>
            </a:r>
            <a:endParaRPr sz="1300">
              <a:solidFill>
                <a:schemeClr val="dk1"/>
              </a:solidFill>
              <a:latin typeface="Raleway"/>
              <a:ea typeface="Raleway"/>
              <a:cs typeface="Raleway"/>
              <a:sym typeface="Raleway"/>
            </a:endParaRPr>
          </a:p>
          <a:p>
            <a:pPr indent="0" lvl="0" marL="0" rtl="0" algn="l">
              <a:spcBef>
                <a:spcPts val="0"/>
              </a:spcBef>
              <a:spcAft>
                <a:spcPts val="0"/>
              </a:spcAft>
              <a:buNone/>
            </a:pPr>
            <a:r>
              <a:rPr lang="en" sz="1300">
                <a:solidFill>
                  <a:schemeClr val="dk1"/>
                </a:solidFill>
                <a:latin typeface="Raleway"/>
                <a:ea typeface="Raleway"/>
                <a:cs typeface="Raleway"/>
                <a:sym typeface="Raleway"/>
              </a:rPr>
              <a:t>Number of students who graduated</a:t>
            </a:r>
            <a:endParaRPr sz="1300">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413" name="Google Shape;413;p51"/>
          <p:cNvSpPr/>
          <p:nvPr/>
        </p:nvSpPr>
        <p:spPr>
          <a:xfrm>
            <a:off x="412900" y="3499341"/>
            <a:ext cx="3306900" cy="57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Raleway"/>
              <a:ea typeface="Raleway"/>
              <a:cs typeface="Raleway"/>
              <a:sym typeface="Raleway"/>
            </a:endParaRPr>
          </a:p>
          <a:p>
            <a:pPr indent="-311150" lvl="0" marL="457200" rtl="0" algn="l">
              <a:spcBef>
                <a:spcPts val="0"/>
              </a:spcBef>
              <a:spcAft>
                <a:spcPts val="0"/>
              </a:spcAft>
              <a:buClr>
                <a:schemeClr val="dk1"/>
              </a:buClr>
              <a:buSzPts val="1300"/>
              <a:buFont typeface="Raleway"/>
              <a:buChar char="●"/>
            </a:pPr>
            <a:r>
              <a:rPr lang="en" sz="1300">
                <a:solidFill>
                  <a:schemeClr val="dk1"/>
                </a:solidFill>
                <a:latin typeface="Raleway"/>
                <a:ea typeface="Raleway"/>
                <a:cs typeface="Raleway"/>
                <a:sym typeface="Raleway"/>
              </a:rPr>
              <a:t>ENROLMENT</a:t>
            </a:r>
            <a:endParaRPr sz="1300">
              <a:solidFill>
                <a:schemeClr val="dk1"/>
              </a:solidFill>
              <a:latin typeface="Raleway"/>
              <a:ea typeface="Raleway"/>
              <a:cs typeface="Raleway"/>
              <a:sym typeface="Raleway"/>
            </a:endParaRPr>
          </a:p>
          <a:p>
            <a:pPr indent="0" lvl="0" marL="0" rtl="0" algn="l">
              <a:spcBef>
                <a:spcPts val="0"/>
              </a:spcBef>
              <a:spcAft>
                <a:spcPts val="0"/>
              </a:spcAft>
              <a:buNone/>
            </a:pPr>
            <a:r>
              <a:rPr lang="en" sz="1300">
                <a:solidFill>
                  <a:schemeClr val="dk1"/>
                </a:solidFill>
                <a:latin typeface="Raleway"/>
                <a:ea typeface="Raleway"/>
                <a:cs typeface="Raleway"/>
                <a:sym typeface="Raleway"/>
              </a:rPr>
              <a:t>Number of students </a:t>
            </a:r>
            <a:r>
              <a:rPr lang="en" sz="1300">
                <a:solidFill>
                  <a:schemeClr val="dk1"/>
                </a:solidFill>
                <a:latin typeface="Raleway"/>
                <a:ea typeface="Raleway"/>
                <a:cs typeface="Raleway"/>
                <a:sym typeface="Raleway"/>
              </a:rPr>
              <a:t>enrolled</a:t>
            </a:r>
            <a:r>
              <a:rPr lang="en" sz="1300">
                <a:solidFill>
                  <a:schemeClr val="dk1"/>
                </a:solidFill>
                <a:latin typeface="Raleway"/>
                <a:ea typeface="Raleway"/>
                <a:cs typeface="Raleway"/>
                <a:sym typeface="Raleway"/>
              </a:rPr>
              <a:t> into school</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414" name="Google Shape;414;p51"/>
          <p:cNvSpPr/>
          <p:nvPr/>
        </p:nvSpPr>
        <p:spPr>
          <a:xfrm>
            <a:off x="412900" y="2981775"/>
            <a:ext cx="3306900" cy="448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l">
              <a:spcBef>
                <a:spcPts val="0"/>
              </a:spcBef>
              <a:spcAft>
                <a:spcPts val="0"/>
              </a:spcAft>
              <a:buNone/>
            </a:pPr>
            <a:r>
              <a:t/>
            </a:r>
            <a:endParaRPr sz="1300">
              <a:solidFill>
                <a:schemeClr val="dk1"/>
              </a:solidFill>
              <a:latin typeface="Raleway"/>
              <a:ea typeface="Raleway"/>
              <a:cs typeface="Raleway"/>
              <a:sym typeface="Raleway"/>
            </a:endParaRPr>
          </a:p>
          <a:p>
            <a:pPr indent="-311150" lvl="0" marL="457200" rtl="0" algn="l">
              <a:spcBef>
                <a:spcPts val="0"/>
              </a:spcBef>
              <a:spcAft>
                <a:spcPts val="0"/>
              </a:spcAft>
              <a:buClr>
                <a:schemeClr val="dk1"/>
              </a:buClr>
              <a:buSzPts val="1300"/>
              <a:buFont typeface="Raleway"/>
              <a:buChar char="●"/>
            </a:pPr>
            <a:r>
              <a:rPr lang="en" sz="1300">
                <a:solidFill>
                  <a:schemeClr val="dk1"/>
                </a:solidFill>
                <a:latin typeface="Raleway"/>
                <a:ea typeface="Raleway"/>
                <a:cs typeface="Raleway"/>
                <a:sym typeface="Raleway"/>
              </a:rPr>
              <a:t>INTAKE</a:t>
            </a:r>
            <a:endParaRPr sz="1300">
              <a:solidFill>
                <a:schemeClr val="dk1"/>
              </a:solidFill>
              <a:latin typeface="Raleway"/>
              <a:ea typeface="Raleway"/>
              <a:cs typeface="Raleway"/>
              <a:sym typeface="Raleway"/>
            </a:endParaRPr>
          </a:p>
          <a:p>
            <a:pPr indent="0" lvl="0" marL="0" rtl="0" algn="l">
              <a:spcBef>
                <a:spcPts val="0"/>
              </a:spcBef>
              <a:spcAft>
                <a:spcPts val="0"/>
              </a:spcAft>
              <a:buNone/>
            </a:pPr>
            <a:r>
              <a:rPr lang="en" sz="1300">
                <a:solidFill>
                  <a:schemeClr val="dk1"/>
                </a:solidFill>
                <a:latin typeface="Raleway"/>
                <a:ea typeface="Raleway"/>
                <a:cs typeface="Raleway"/>
                <a:sym typeface="Raleway"/>
              </a:rPr>
              <a:t>Intake of number of students into school</a:t>
            </a:r>
            <a:endParaRPr sz="1300">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l">
              <a:spcBef>
                <a:spcPts val="0"/>
              </a:spcBef>
              <a:spcAft>
                <a:spcPts val="0"/>
              </a:spcAft>
              <a:buNone/>
            </a:pPr>
            <a:r>
              <a:t/>
            </a:r>
            <a:endParaRPr>
              <a:solidFill>
                <a:schemeClr val="dk1"/>
              </a:solidFill>
              <a:latin typeface="Raleway"/>
              <a:ea typeface="Raleway"/>
              <a:cs typeface="Raleway"/>
              <a:sym typeface="Raleway"/>
            </a:endParaRPr>
          </a:p>
        </p:txBody>
      </p:sp>
      <p:sp>
        <p:nvSpPr>
          <p:cNvPr id="415" name="Google Shape;415;p51"/>
          <p:cNvSpPr/>
          <p:nvPr/>
        </p:nvSpPr>
        <p:spPr>
          <a:xfrm>
            <a:off x="5400875" y="1150925"/>
            <a:ext cx="3306900" cy="50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YEAR </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2005 to 2020</a:t>
            </a:r>
            <a:endParaRPr>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416" name="Google Shape;416;p51"/>
          <p:cNvSpPr/>
          <p:nvPr/>
        </p:nvSpPr>
        <p:spPr>
          <a:xfrm>
            <a:off x="5400875" y="1995325"/>
            <a:ext cx="3306900" cy="1136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91440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DIPLOMA_COURSE</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Business &amp; Administration, Design &amp; Applied Arts, Fine &amp; Performing Arts, Media Production</a:t>
            </a:r>
            <a:endParaRPr>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417" name="Google Shape;417;p51"/>
          <p:cNvSpPr/>
          <p:nvPr/>
        </p:nvSpPr>
        <p:spPr>
          <a:xfrm>
            <a:off x="5400875" y="3471516"/>
            <a:ext cx="3306900" cy="57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Raleway"/>
              <a:ea typeface="Raleway"/>
              <a:cs typeface="Raleway"/>
              <a:sym typeface="Raleway"/>
            </a:endParaRPr>
          </a:p>
          <a:p>
            <a:pPr indent="-311150" lvl="0" marL="457200" rtl="0" algn="l">
              <a:spcBef>
                <a:spcPts val="0"/>
              </a:spcBef>
              <a:spcAft>
                <a:spcPts val="0"/>
              </a:spcAft>
              <a:buClr>
                <a:schemeClr val="dk1"/>
              </a:buClr>
              <a:buSzPts val="1300"/>
              <a:buFont typeface="Raleway"/>
              <a:buChar char="●"/>
            </a:pPr>
            <a:r>
              <a:rPr lang="en" sz="1300">
                <a:solidFill>
                  <a:schemeClr val="dk1"/>
                </a:solidFill>
                <a:latin typeface="Raleway"/>
                <a:ea typeface="Raleway"/>
                <a:cs typeface="Raleway"/>
                <a:sym typeface="Raleway"/>
              </a:rPr>
              <a:t>ENROLMENT</a:t>
            </a:r>
            <a:endParaRPr sz="1300">
              <a:solidFill>
                <a:schemeClr val="dk1"/>
              </a:solidFill>
              <a:latin typeface="Raleway"/>
              <a:ea typeface="Raleway"/>
              <a:cs typeface="Raleway"/>
              <a:sym typeface="Raleway"/>
            </a:endParaRPr>
          </a:p>
          <a:p>
            <a:pPr indent="0" lvl="0" marL="0" rtl="0" algn="l">
              <a:spcBef>
                <a:spcPts val="0"/>
              </a:spcBef>
              <a:spcAft>
                <a:spcPts val="0"/>
              </a:spcAft>
              <a:buNone/>
            </a:pPr>
            <a:r>
              <a:rPr lang="en" sz="1300">
                <a:solidFill>
                  <a:schemeClr val="dk1"/>
                </a:solidFill>
                <a:latin typeface="Raleway"/>
                <a:ea typeface="Raleway"/>
                <a:cs typeface="Raleway"/>
                <a:sym typeface="Raleway"/>
              </a:rPr>
              <a:t>Number of students enrolled into school</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52"/>
          <p:cNvSpPr txBox="1"/>
          <p:nvPr>
            <p:ph type="title"/>
          </p:nvPr>
        </p:nvSpPr>
        <p:spPr>
          <a:xfrm>
            <a:off x="716550" y="1827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500"/>
              <a:t>Cleaned/Wrangled Data by:</a:t>
            </a:r>
            <a:endParaRPr sz="2500"/>
          </a:p>
        </p:txBody>
      </p:sp>
      <p:cxnSp>
        <p:nvCxnSpPr>
          <p:cNvPr id="423" name="Google Shape;423;p52"/>
          <p:cNvCxnSpPr/>
          <p:nvPr/>
        </p:nvCxnSpPr>
        <p:spPr>
          <a:xfrm>
            <a:off x="6321150" y="508075"/>
            <a:ext cx="2106300" cy="0"/>
          </a:xfrm>
          <a:prstGeom prst="straightConnector1">
            <a:avLst/>
          </a:prstGeom>
          <a:noFill/>
          <a:ln cap="flat" cmpd="sng" w="9525">
            <a:solidFill>
              <a:schemeClr val="dk1"/>
            </a:solidFill>
            <a:prstDash val="solid"/>
            <a:round/>
            <a:headEnd len="med" w="med" type="none"/>
            <a:tailEnd len="med" w="med" type="none"/>
          </a:ln>
        </p:spPr>
      </p:cxnSp>
      <p:sp>
        <p:nvSpPr>
          <p:cNvPr id="424" name="Google Shape;424;p52"/>
          <p:cNvSpPr txBox="1"/>
          <p:nvPr/>
        </p:nvSpPr>
        <p:spPr>
          <a:xfrm>
            <a:off x="2476350" y="1108025"/>
            <a:ext cx="4191300" cy="288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50">
                <a:latin typeface="Inter"/>
                <a:ea typeface="Inter"/>
                <a:cs typeface="Inter"/>
                <a:sym typeface="Inter"/>
              </a:rPr>
              <a:t>I used Microsoft Excel to edit the given dataset.</a:t>
            </a:r>
            <a:endParaRPr sz="1350">
              <a:latin typeface="Inter"/>
              <a:ea typeface="Inter"/>
              <a:cs typeface="Inter"/>
              <a:sym typeface="Inter"/>
            </a:endParaRPr>
          </a:p>
          <a:p>
            <a:pPr indent="0" lvl="0" marL="0" rtl="0" algn="l">
              <a:spcBef>
                <a:spcPts val="0"/>
              </a:spcBef>
              <a:spcAft>
                <a:spcPts val="0"/>
              </a:spcAft>
              <a:buNone/>
            </a:pPr>
            <a:r>
              <a:t/>
            </a:r>
            <a:endParaRPr sz="1350">
              <a:latin typeface="Inter"/>
              <a:ea typeface="Inter"/>
              <a:cs typeface="Inter"/>
              <a:sym typeface="Inter"/>
            </a:endParaRPr>
          </a:p>
          <a:p>
            <a:pPr indent="-314325" lvl="0" marL="457200" rtl="0" algn="l">
              <a:spcBef>
                <a:spcPts val="0"/>
              </a:spcBef>
              <a:spcAft>
                <a:spcPts val="0"/>
              </a:spcAft>
              <a:buSzPts val="1350"/>
              <a:buFont typeface="Inter"/>
              <a:buChar char="●"/>
            </a:pPr>
            <a:r>
              <a:rPr lang="en" sz="1350">
                <a:latin typeface="Inter"/>
                <a:ea typeface="Inter"/>
                <a:cs typeface="Inter"/>
                <a:sym typeface="Inter"/>
              </a:rPr>
              <a:t>I deleted the data of Fine &amp; Applied Arts and Others as they contained NA/null values.</a:t>
            </a:r>
            <a:endParaRPr sz="1350">
              <a:latin typeface="Inter"/>
              <a:ea typeface="Inter"/>
              <a:cs typeface="Inter"/>
              <a:sym typeface="Inter"/>
            </a:endParaRPr>
          </a:p>
          <a:p>
            <a:pPr indent="-314325" lvl="0" marL="457200" rtl="0" algn="l">
              <a:spcBef>
                <a:spcPts val="0"/>
              </a:spcBef>
              <a:spcAft>
                <a:spcPts val="0"/>
              </a:spcAft>
              <a:buSzPts val="1350"/>
              <a:buFont typeface="Inter"/>
              <a:buChar char="●"/>
            </a:pPr>
            <a:r>
              <a:rPr lang="en" sz="1350">
                <a:latin typeface="Inter"/>
                <a:ea typeface="Inter"/>
                <a:cs typeface="Inter"/>
                <a:sym typeface="Inter"/>
              </a:rPr>
              <a:t>Sex (gender), Intake and Graduates are also removed as they are not needed in my analysis.</a:t>
            </a:r>
            <a:endParaRPr sz="1350">
              <a:latin typeface="Inter"/>
              <a:ea typeface="Inter"/>
              <a:cs typeface="Inter"/>
              <a:sym typeface="Inter"/>
            </a:endParaRPr>
          </a:p>
          <a:p>
            <a:pPr indent="0" lvl="0" marL="0" rtl="0" algn="l">
              <a:spcBef>
                <a:spcPts val="0"/>
              </a:spcBef>
              <a:spcAft>
                <a:spcPts val="0"/>
              </a:spcAft>
              <a:buNone/>
            </a:pPr>
            <a:r>
              <a:t/>
            </a:r>
            <a:endParaRPr sz="1350">
              <a:latin typeface="Inter"/>
              <a:ea typeface="Inter"/>
              <a:cs typeface="Inter"/>
              <a:sym typeface="Inter"/>
            </a:endParaRPr>
          </a:p>
          <a:p>
            <a:pPr indent="0" lvl="0" marL="0" rtl="0" algn="l">
              <a:spcBef>
                <a:spcPts val="0"/>
              </a:spcBef>
              <a:spcAft>
                <a:spcPts val="0"/>
              </a:spcAft>
              <a:buNone/>
            </a:pPr>
            <a:r>
              <a:rPr lang="en" sz="1350">
                <a:latin typeface="Inter"/>
                <a:ea typeface="Inter"/>
                <a:cs typeface="Inter"/>
                <a:sym typeface="Inter"/>
              </a:rPr>
              <a:t>I filtered the dataset such that it would be arranged by alphabetical order. This provided me with convenience in deleting the data that are irrelevant to my data analysis.</a:t>
            </a:r>
            <a:endParaRPr sz="1350">
              <a:latin typeface="Inter"/>
              <a:ea typeface="Inter"/>
              <a:cs typeface="Inter"/>
              <a:sym typeface="Inter"/>
            </a:endParaRPr>
          </a:p>
        </p:txBody>
      </p:sp>
      <p:pic>
        <p:nvPicPr>
          <p:cNvPr id="425" name="Google Shape;425;p52"/>
          <p:cNvPicPr preferRelativeResize="0"/>
          <p:nvPr/>
        </p:nvPicPr>
        <p:blipFill>
          <a:blip r:embed="rId3">
            <a:alphaModFix/>
          </a:blip>
          <a:stretch>
            <a:fillRect/>
          </a:stretch>
        </p:blipFill>
        <p:spPr>
          <a:xfrm>
            <a:off x="6952800" y="793238"/>
            <a:ext cx="1954249" cy="2359700"/>
          </a:xfrm>
          <a:prstGeom prst="rect">
            <a:avLst/>
          </a:prstGeom>
          <a:noFill/>
          <a:ln cap="flat" cmpd="sng" w="9525">
            <a:solidFill>
              <a:schemeClr val="dk1"/>
            </a:solidFill>
            <a:prstDash val="solid"/>
            <a:round/>
            <a:headEnd len="sm" w="sm" type="none"/>
            <a:tailEnd len="sm" w="sm" type="none"/>
          </a:ln>
        </p:spPr>
      </p:pic>
      <p:pic>
        <p:nvPicPr>
          <p:cNvPr id="426" name="Google Shape;426;p52"/>
          <p:cNvPicPr preferRelativeResize="0"/>
          <p:nvPr/>
        </p:nvPicPr>
        <p:blipFill>
          <a:blip r:embed="rId4">
            <a:alphaModFix/>
          </a:blip>
          <a:stretch>
            <a:fillRect/>
          </a:stretch>
        </p:blipFill>
        <p:spPr>
          <a:xfrm>
            <a:off x="277175" y="1280025"/>
            <a:ext cx="2106300" cy="2435325"/>
          </a:xfrm>
          <a:prstGeom prst="rect">
            <a:avLst/>
          </a:prstGeom>
          <a:noFill/>
          <a:ln cap="flat" cmpd="sng" w="9525">
            <a:solidFill>
              <a:schemeClr val="dk1"/>
            </a:solidFill>
            <a:prstDash val="solid"/>
            <a:round/>
            <a:headEnd len="sm" w="sm" type="none"/>
            <a:tailEnd len="sm" w="sm" type="none"/>
          </a:ln>
        </p:spPr>
      </p:pic>
      <p:pic>
        <p:nvPicPr>
          <p:cNvPr id="427" name="Google Shape;427;p52"/>
          <p:cNvPicPr preferRelativeResize="0"/>
          <p:nvPr/>
        </p:nvPicPr>
        <p:blipFill>
          <a:blip r:embed="rId5">
            <a:alphaModFix/>
          </a:blip>
          <a:stretch>
            <a:fillRect/>
          </a:stretch>
        </p:blipFill>
        <p:spPr>
          <a:xfrm>
            <a:off x="6760525" y="2283600"/>
            <a:ext cx="1808276" cy="2026201"/>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53"/>
          <p:cNvSpPr txBox="1"/>
          <p:nvPr>
            <p:ph type="title"/>
          </p:nvPr>
        </p:nvSpPr>
        <p:spPr>
          <a:xfrm>
            <a:off x="716550" y="2526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t>Analysis on Dataset 3:</a:t>
            </a:r>
            <a:endParaRPr sz="2700"/>
          </a:p>
        </p:txBody>
      </p:sp>
      <p:cxnSp>
        <p:nvCxnSpPr>
          <p:cNvPr id="433" name="Google Shape;433;p53"/>
          <p:cNvCxnSpPr/>
          <p:nvPr/>
        </p:nvCxnSpPr>
        <p:spPr>
          <a:xfrm>
            <a:off x="6321150" y="578000"/>
            <a:ext cx="2106300" cy="0"/>
          </a:xfrm>
          <a:prstGeom prst="straightConnector1">
            <a:avLst/>
          </a:prstGeom>
          <a:noFill/>
          <a:ln cap="flat" cmpd="sng" w="9525">
            <a:solidFill>
              <a:schemeClr val="dk1"/>
            </a:solidFill>
            <a:prstDash val="solid"/>
            <a:round/>
            <a:headEnd len="med" w="med" type="none"/>
            <a:tailEnd len="med" w="med" type="none"/>
          </a:ln>
        </p:spPr>
      </p:cxnSp>
      <p:sp>
        <p:nvSpPr>
          <p:cNvPr id="434" name="Google Shape;434;p53"/>
          <p:cNvSpPr txBox="1"/>
          <p:nvPr>
            <p:ph idx="4294967295" type="subTitle"/>
          </p:nvPr>
        </p:nvSpPr>
        <p:spPr>
          <a:xfrm>
            <a:off x="780750" y="1924700"/>
            <a:ext cx="7704000" cy="2267100"/>
          </a:xfrm>
          <a:prstGeom prst="rect">
            <a:avLst/>
          </a:prstGeom>
        </p:spPr>
        <p:txBody>
          <a:bodyPr anchorCtr="0" anchor="t" bIns="91425" lIns="91425" spcFirstLastPara="1" rIns="91425" wrap="square" tIns="91425">
            <a:noAutofit/>
          </a:bodyPr>
          <a:lstStyle/>
          <a:p>
            <a:pPr indent="-314325" lvl="0" marL="457200" rtl="0" algn="l">
              <a:spcBef>
                <a:spcPts val="0"/>
              </a:spcBef>
              <a:spcAft>
                <a:spcPts val="0"/>
              </a:spcAft>
              <a:buSzPts val="1350"/>
              <a:buAutoNum type="arabicPeriod"/>
            </a:pPr>
            <a:r>
              <a:rPr lang="en" sz="1350"/>
              <a:t>I imported the dataset, using np.genfromtxt().</a:t>
            </a:r>
            <a:endParaRPr sz="1350"/>
          </a:p>
          <a:p>
            <a:pPr indent="-314325" lvl="0" marL="457200" rtl="0" algn="l">
              <a:spcBef>
                <a:spcPts val="0"/>
              </a:spcBef>
              <a:spcAft>
                <a:spcPts val="0"/>
              </a:spcAft>
              <a:buSzPts val="1350"/>
              <a:buAutoNum type="arabicPeriod"/>
            </a:pPr>
            <a:r>
              <a:rPr lang="en" sz="1350"/>
              <a:t>I extracted the data of the 4 respective diploma courses using np.isin.</a:t>
            </a:r>
            <a:endParaRPr sz="1350"/>
          </a:p>
          <a:p>
            <a:pPr indent="-314325" lvl="0" marL="457200" rtl="0" algn="l">
              <a:spcBef>
                <a:spcPts val="0"/>
              </a:spcBef>
              <a:spcAft>
                <a:spcPts val="0"/>
              </a:spcAft>
              <a:buSzPts val="1350"/>
              <a:buAutoNum type="arabicPeriod"/>
            </a:pPr>
            <a:r>
              <a:rPr lang="en" sz="1350"/>
              <a:t>Then, I extracted the number of people enrolled for the 4 respective courses.</a:t>
            </a:r>
            <a:endParaRPr sz="1350"/>
          </a:p>
          <a:p>
            <a:pPr indent="-314325" lvl="0" marL="457200" rtl="0" algn="l">
              <a:spcBef>
                <a:spcPts val="0"/>
              </a:spcBef>
              <a:spcAft>
                <a:spcPts val="0"/>
              </a:spcAft>
              <a:buSzPts val="1350"/>
              <a:buAutoNum type="arabicPeriod"/>
            </a:pPr>
            <a:r>
              <a:rPr lang="en" sz="1350"/>
              <a:t>I used matplotlib to construct a box plot, and also add colours and labels to it.</a:t>
            </a:r>
            <a:endParaRPr sz="1350"/>
          </a:p>
          <a:p>
            <a:pPr indent="-314325" lvl="0" marL="457200" rtl="0" algn="l">
              <a:spcBef>
                <a:spcPts val="0"/>
              </a:spcBef>
              <a:spcAft>
                <a:spcPts val="0"/>
              </a:spcAft>
              <a:buSzPts val="1350"/>
              <a:buAutoNum type="arabicPeriod"/>
            </a:pPr>
            <a:r>
              <a:rPr lang="en" sz="1350"/>
              <a:t>To calculate median:</a:t>
            </a:r>
            <a:endParaRPr sz="1350"/>
          </a:p>
          <a:p>
            <a:pPr indent="0" lvl="0" marL="0" rtl="0" algn="l">
              <a:spcBef>
                <a:spcPts val="1200"/>
              </a:spcBef>
              <a:spcAft>
                <a:spcPts val="0"/>
              </a:spcAft>
              <a:buNone/>
            </a:pPr>
            <a:r>
              <a:t/>
            </a:r>
            <a:endParaRPr sz="1350"/>
          </a:p>
          <a:p>
            <a:pPr indent="0" lvl="0" marL="914400" rtl="0" algn="l">
              <a:spcBef>
                <a:spcPts val="120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spcBef>
                <a:spcPts val="1200"/>
              </a:spcBef>
              <a:spcAft>
                <a:spcPts val="0"/>
              </a:spcAft>
              <a:buNone/>
            </a:pPr>
            <a:r>
              <a:t/>
            </a:r>
            <a:endParaRPr sz="1300"/>
          </a:p>
          <a:p>
            <a:pPr indent="0" lvl="0" marL="0" rtl="0" algn="l">
              <a:lnSpc>
                <a:spcPct val="115000"/>
              </a:lnSpc>
              <a:spcBef>
                <a:spcPts val="1200"/>
              </a:spcBef>
              <a:spcAft>
                <a:spcPts val="0"/>
              </a:spcAft>
              <a:buNone/>
            </a:pPr>
            <a:r>
              <a:t/>
            </a:r>
            <a:endParaRPr sz="1300"/>
          </a:p>
          <a:p>
            <a:pPr indent="0" lvl="0" marL="0" rtl="0" algn="l">
              <a:lnSpc>
                <a:spcPct val="115000"/>
              </a:lnSpc>
              <a:spcBef>
                <a:spcPts val="0"/>
              </a:spcBef>
              <a:spcAft>
                <a:spcPts val="0"/>
              </a:spcAft>
              <a:buNone/>
            </a:pPr>
            <a:r>
              <a:t/>
            </a:r>
            <a:endParaRPr>
              <a:solidFill>
                <a:srgbClr val="434343"/>
              </a:solidFill>
              <a:latin typeface="Roboto"/>
              <a:ea typeface="Roboto"/>
              <a:cs typeface="Roboto"/>
              <a:sym typeface="Roboto"/>
            </a:endParaRPr>
          </a:p>
          <a:p>
            <a:pPr indent="0" lvl="0" marL="0" rtl="0" algn="l">
              <a:spcBef>
                <a:spcPts val="0"/>
              </a:spcBef>
              <a:spcAft>
                <a:spcPts val="1200"/>
              </a:spcAft>
              <a:buNone/>
            </a:pPr>
            <a:r>
              <a:t/>
            </a:r>
            <a:endParaRPr sz="1300"/>
          </a:p>
        </p:txBody>
      </p:sp>
      <p:sp>
        <p:nvSpPr>
          <p:cNvPr id="435" name="Google Shape;435;p53"/>
          <p:cNvSpPr txBox="1"/>
          <p:nvPr>
            <p:ph idx="4294967295" type="subTitle"/>
          </p:nvPr>
        </p:nvSpPr>
        <p:spPr>
          <a:xfrm>
            <a:off x="716550" y="906350"/>
            <a:ext cx="8082000" cy="11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50"/>
              <a:t>In order to find out the enrolment of students into Lasalle/NAFA, I created a </a:t>
            </a:r>
            <a:r>
              <a:rPr b="1" lang="en" sz="1350"/>
              <a:t>box plot </a:t>
            </a:r>
            <a:r>
              <a:rPr lang="en" sz="1350"/>
              <a:t>to show</a:t>
            </a:r>
            <a:r>
              <a:rPr lang="en" sz="1350" u="sng"/>
              <a:t> the median number of enrolment. </a:t>
            </a:r>
            <a:endParaRPr sz="1350" u="sng"/>
          </a:p>
          <a:p>
            <a:pPr indent="0" lvl="0" marL="0" rtl="0" algn="l">
              <a:spcBef>
                <a:spcPts val="1200"/>
              </a:spcBef>
              <a:spcAft>
                <a:spcPts val="1200"/>
              </a:spcAft>
              <a:buClr>
                <a:schemeClr val="dk1"/>
              </a:buClr>
              <a:buSzPts val="1100"/>
              <a:buFont typeface="Arial"/>
              <a:buNone/>
            </a:pPr>
            <a:r>
              <a:rPr lang="en" sz="1350" u="sng"/>
              <a:t>These are the steps I did to showcase the data via the boxplots:</a:t>
            </a:r>
            <a:endParaRPr sz="1350" u="sng"/>
          </a:p>
        </p:txBody>
      </p:sp>
      <p:pic>
        <p:nvPicPr>
          <p:cNvPr id="436" name="Google Shape;436;p53"/>
          <p:cNvPicPr preferRelativeResize="0"/>
          <p:nvPr/>
        </p:nvPicPr>
        <p:blipFill>
          <a:blip r:embed="rId3">
            <a:alphaModFix/>
          </a:blip>
          <a:stretch>
            <a:fillRect/>
          </a:stretch>
        </p:blipFill>
        <p:spPr>
          <a:xfrm>
            <a:off x="1344900" y="3238325"/>
            <a:ext cx="4521574" cy="1243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54"/>
          <p:cNvSpPr txBox="1"/>
          <p:nvPr>
            <p:ph type="title"/>
          </p:nvPr>
        </p:nvSpPr>
        <p:spPr>
          <a:xfrm>
            <a:off x="716475" y="2283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t>Insights gained</a:t>
            </a:r>
            <a:endParaRPr sz="2700"/>
          </a:p>
        </p:txBody>
      </p:sp>
      <p:cxnSp>
        <p:nvCxnSpPr>
          <p:cNvPr id="442" name="Google Shape;442;p54"/>
          <p:cNvCxnSpPr/>
          <p:nvPr/>
        </p:nvCxnSpPr>
        <p:spPr>
          <a:xfrm>
            <a:off x="6073425" y="553675"/>
            <a:ext cx="2354100" cy="0"/>
          </a:xfrm>
          <a:prstGeom prst="straightConnector1">
            <a:avLst/>
          </a:prstGeom>
          <a:noFill/>
          <a:ln cap="flat" cmpd="sng" w="9525">
            <a:solidFill>
              <a:schemeClr val="dk1"/>
            </a:solidFill>
            <a:prstDash val="solid"/>
            <a:round/>
            <a:headEnd len="med" w="med" type="none"/>
            <a:tailEnd len="med" w="med" type="none"/>
          </a:ln>
        </p:spPr>
      </p:cxnSp>
      <p:pic>
        <p:nvPicPr>
          <p:cNvPr id="443" name="Google Shape;443;p54"/>
          <p:cNvPicPr preferRelativeResize="0"/>
          <p:nvPr/>
        </p:nvPicPr>
        <p:blipFill>
          <a:blip r:embed="rId3">
            <a:alphaModFix/>
          </a:blip>
          <a:stretch>
            <a:fillRect/>
          </a:stretch>
        </p:blipFill>
        <p:spPr>
          <a:xfrm>
            <a:off x="328700" y="1334350"/>
            <a:ext cx="4498000" cy="2566050"/>
          </a:xfrm>
          <a:prstGeom prst="rect">
            <a:avLst/>
          </a:prstGeom>
          <a:noFill/>
          <a:ln>
            <a:noFill/>
          </a:ln>
        </p:spPr>
      </p:pic>
      <p:sp>
        <p:nvSpPr>
          <p:cNvPr id="444" name="Google Shape;444;p54"/>
          <p:cNvSpPr txBox="1"/>
          <p:nvPr/>
        </p:nvSpPr>
        <p:spPr>
          <a:xfrm>
            <a:off x="4826700" y="801025"/>
            <a:ext cx="4014600" cy="3848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Inter"/>
              <a:buChar char="●"/>
            </a:pPr>
            <a:r>
              <a:rPr lang="en">
                <a:latin typeface="Inter"/>
                <a:ea typeface="Inter"/>
                <a:cs typeface="Inter"/>
                <a:sym typeface="Inter"/>
              </a:rPr>
              <a:t>As seen from the boxplot, the median number of people enrolled into Lasalle/NAFA and their respective diploma courses ranges from 118-1678.</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
                <a:latin typeface="Inter"/>
                <a:ea typeface="Inter"/>
                <a:cs typeface="Inter"/>
                <a:sym typeface="Inter"/>
              </a:rPr>
              <a:t>It is seen that </a:t>
            </a:r>
            <a:r>
              <a:rPr lang="en" u="sng">
                <a:latin typeface="Inter"/>
                <a:ea typeface="Inter"/>
                <a:cs typeface="Inter"/>
                <a:sym typeface="Inter"/>
              </a:rPr>
              <a:t>Media Production</a:t>
            </a:r>
            <a:r>
              <a:rPr lang="en">
                <a:latin typeface="Inter"/>
                <a:ea typeface="Inter"/>
                <a:cs typeface="Inter"/>
                <a:sym typeface="Inter"/>
              </a:rPr>
              <a:t> has the </a:t>
            </a:r>
            <a:r>
              <a:rPr b="1" lang="en">
                <a:latin typeface="Inter"/>
                <a:ea typeface="Inter"/>
                <a:cs typeface="Inter"/>
                <a:sym typeface="Inter"/>
              </a:rPr>
              <a:t>lowest</a:t>
            </a:r>
            <a:r>
              <a:rPr lang="en">
                <a:latin typeface="Inter"/>
                <a:ea typeface="Inter"/>
                <a:cs typeface="Inter"/>
                <a:sym typeface="Inter"/>
              </a:rPr>
              <a:t> number of people </a:t>
            </a:r>
            <a:r>
              <a:rPr lang="en">
                <a:latin typeface="Inter"/>
                <a:ea typeface="Inter"/>
                <a:cs typeface="Inter"/>
                <a:sym typeface="Inter"/>
              </a:rPr>
              <a:t>enrolled while </a:t>
            </a:r>
            <a:r>
              <a:rPr lang="en" u="sng">
                <a:latin typeface="Inter"/>
                <a:ea typeface="Inter"/>
                <a:cs typeface="Inter"/>
                <a:sym typeface="Inter"/>
              </a:rPr>
              <a:t>Design &amp; Applied Arts</a:t>
            </a:r>
            <a:r>
              <a:rPr lang="en">
                <a:latin typeface="Inter"/>
                <a:ea typeface="Inter"/>
                <a:cs typeface="Inter"/>
                <a:sym typeface="Inter"/>
              </a:rPr>
              <a:t> has the </a:t>
            </a:r>
            <a:r>
              <a:rPr b="1" lang="en">
                <a:latin typeface="Inter"/>
                <a:ea typeface="Inter"/>
                <a:cs typeface="Inter"/>
                <a:sym typeface="Inter"/>
              </a:rPr>
              <a:t>greatest</a:t>
            </a:r>
            <a:r>
              <a:rPr lang="en">
                <a:latin typeface="Inter"/>
                <a:ea typeface="Inter"/>
                <a:cs typeface="Inter"/>
                <a:sym typeface="Inter"/>
              </a:rPr>
              <a:t> number of people enrolled. </a:t>
            </a:r>
            <a:endParaRPr>
              <a:latin typeface="Inter"/>
              <a:ea typeface="Inter"/>
              <a:cs typeface="Inter"/>
              <a:sym typeface="Inter"/>
            </a:endParaRPr>
          </a:p>
          <a:p>
            <a:pPr indent="0" lvl="0" marL="457200" rtl="0" algn="l">
              <a:spcBef>
                <a:spcPts val="0"/>
              </a:spcBef>
              <a:spcAft>
                <a:spcPts val="0"/>
              </a:spcAft>
              <a:buNone/>
            </a:pPr>
            <a:r>
              <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
                <a:latin typeface="Inter"/>
                <a:ea typeface="Inter"/>
                <a:cs typeface="Inter"/>
                <a:sym typeface="Inter"/>
              </a:rPr>
              <a:t>This could suggest that </a:t>
            </a:r>
            <a:r>
              <a:rPr lang="en" u="sng">
                <a:latin typeface="Inter"/>
                <a:ea typeface="Inter"/>
                <a:cs typeface="Inter"/>
                <a:sym typeface="Inter"/>
              </a:rPr>
              <a:t>Design &amp; Applied Arts is the most popular course</a:t>
            </a:r>
            <a:r>
              <a:rPr lang="en">
                <a:latin typeface="Inter"/>
                <a:ea typeface="Inter"/>
                <a:cs typeface="Inter"/>
                <a:sym typeface="Inter"/>
              </a:rPr>
              <a:t> as compared to the other courses.</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
                <a:latin typeface="Inter"/>
                <a:ea typeface="Inter"/>
                <a:cs typeface="Inter"/>
                <a:sym typeface="Inter"/>
              </a:rPr>
              <a:t>However, </a:t>
            </a:r>
            <a:r>
              <a:rPr lang="en" u="sng">
                <a:latin typeface="Inter"/>
                <a:ea typeface="Inter"/>
                <a:cs typeface="Inter"/>
                <a:sym typeface="Inter"/>
              </a:rPr>
              <a:t>Media Production may be the course that is the most competitive</a:t>
            </a:r>
            <a:r>
              <a:rPr lang="en">
                <a:latin typeface="Inter"/>
                <a:ea typeface="Inter"/>
                <a:cs typeface="Inter"/>
                <a:sym typeface="Inter"/>
              </a:rPr>
              <a:t> to get in, as they only accept a </a:t>
            </a:r>
            <a:r>
              <a:rPr b="1" lang="en">
                <a:latin typeface="Inter"/>
                <a:ea typeface="Inter"/>
                <a:cs typeface="Inter"/>
                <a:sym typeface="Inter"/>
              </a:rPr>
              <a:t>small</a:t>
            </a:r>
            <a:r>
              <a:rPr lang="en">
                <a:latin typeface="Inter"/>
                <a:ea typeface="Inter"/>
                <a:cs typeface="Inter"/>
                <a:sym typeface="Inter"/>
              </a:rPr>
              <a:t> number of people as compared to other courses. </a:t>
            </a:r>
            <a:endParaRPr>
              <a:latin typeface="Inter"/>
              <a:ea typeface="Inter"/>
              <a:cs typeface="Inter"/>
              <a:sym typeface="Int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55"/>
          <p:cNvSpPr txBox="1"/>
          <p:nvPr>
            <p:ph type="title"/>
          </p:nvPr>
        </p:nvSpPr>
        <p:spPr>
          <a:xfrm>
            <a:off x="2232625" y="1682175"/>
            <a:ext cx="5988900" cy="132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 of GCE O Level students who passed their 2nd language</a:t>
            </a:r>
            <a:endParaRPr/>
          </a:p>
        </p:txBody>
      </p:sp>
      <p:sp>
        <p:nvSpPr>
          <p:cNvPr id="450" name="Google Shape;450;p55"/>
          <p:cNvSpPr txBox="1"/>
          <p:nvPr>
            <p:ph idx="2" type="title"/>
          </p:nvPr>
        </p:nvSpPr>
        <p:spPr>
          <a:xfrm>
            <a:off x="930425" y="1749993"/>
            <a:ext cx="11886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51" name="Google Shape;451;p55"/>
          <p:cNvSpPr txBox="1"/>
          <p:nvPr>
            <p:ph idx="1" type="subTitle"/>
          </p:nvPr>
        </p:nvSpPr>
        <p:spPr>
          <a:xfrm>
            <a:off x="2255275" y="3012075"/>
            <a:ext cx="5943600" cy="16464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t>Singapore has adopted the idea of bilingualism in their educations system. How good is the education system in fostering language literacy in students?</a:t>
            </a:r>
            <a:endParaRPr/>
          </a:p>
        </p:txBody>
      </p:sp>
      <p:cxnSp>
        <p:nvCxnSpPr>
          <p:cNvPr id="452" name="Google Shape;452;p55"/>
          <p:cNvCxnSpPr/>
          <p:nvPr/>
        </p:nvCxnSpPr>
        <p:spPr>
          <a:xfrm>
            <a:off x="3264408" y="-9525"/>
            <a:ext cx="0" cy="1238400"/>
          </a:xfrm>
          <a:prstGeom prst="straightConnector1">
            <a:avLst/>
          </a:prstGeom>
          <a:noFill/>
          <a:ln cap="flat" cmpd="sng" w="9525">
            <a:solidFill>
              <a:schemeClr val="dk1"/>
            </a:solidFill>
            <a:prstDash val="solid"/>
            <a:round/>
            <a:headEnd len="med" w="med" type="none"/>
            <a:tailEnd len="med" w="med" type="none"/>
          </a:ln>
        </p:spPr>
      </p:cxnSp>
      <p:cxnSp>
        <p:nvCxnSpPr>
          <p:cNvPr id="453" name="Google Shape;453;p55"/>
          <p:cNvCxnSpPr/>
          <p:nvPr/>
        </p:nvCxnSpPr>
        <p:spPr>
          <a:xfrm>
            <a:off x="3264408" y="4340475"/>
            <a:ext cx="0" cy="12384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2500"/>
              <a:t>Hi! I’m Jane. I am considering to move to Singapore for the sake of my children’s education, as I have heard many good things about Singapore’s education system, where they develop children holistically.</a:t>
            </a:r>
            <a:endParaRPr sz="2500"/>
          </a:p>
          <a:p>
            <a:pPr indent="0" lvl="0" marL="0" rtl="0" algn="l">
              <a:spcBef>
                <a:spcPts val="0"/>
              </a:spcBef>
              <a:spcAft>
                <a:spcPts val="0"/>
              </a:spcAft>
              <a:buNone/>
            </a:pPr>
            <a:r>
              <a:t/>
            </a:r>
            <a:endParaRPr sz="2500"/>
          </a:p>
          <a:p>
            <a:pPr indent="0" lvl="0" marL="0" rtl="0" algn="l">
              <a:spcBef>
                <a:spcPts val="0"/>
              </a:spcBef>
              <a:spcAft>
                <a:spcPts val="0"/>
              </a:spcAft>
              <a:buNone/>
            </a:pPr>
            <a:r>
              <a:rPr lang="en" sz="2500"/>
              <a:t>Is it true that Singapore’s education system develops all-rounded students?</a:t>
            </a:r>
            <a:endParaRPr sz="2500"/>
          </a:p>
        </p:txBody>
      </p:sp>
      <p:cxnSp>
        <p:nvCxnSpPr>
          <p:cNvPr id="288" name="Google Shape;288;p38"/>
          <p:cNvCxnSpPr/>
          <p:nvPr/>
        </p:nvCxnSpPr>
        <p:spPr>
          <a:xfrm>
            <a:off x="7870875" y="770375"/>
            <a:ext cx="5598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56"/>
          <p:cNvSpPr txBox="1"/>
          <p:nvPr>
            <p:ph type="title"/>
          </p:nvPr>
        </p:nvSpPr>
        <p:spPr>
          <a:xfrm>
            <a:off x="720000" y="1954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t>The Nature of Dataset 4</a:t>
            </a:r>
            <a:endParaRPr sz="2700"/>
          </a:p>
          <a:p>
            <a:pPr indent="0" lvl="0" marL="0" rtl="0" algn="l">
              <a:spcBef>
                <a:spcPts val="0"/>
              </a:spcBef>
              <a:spcAft>
                <a:spcPts val="0"/>
              </a:spcAft>
              <a:buClr>
                <a:schemeClr val="dk1"/>
              </a:buClr>
              <a:buSzPts val="1100"/>
              <a:buFont typeface="Arial"/>
              <a:buNone/>
            </a:pPr>
            <a:r>
              <a:t/>
            </a:r>
            <a:endParaRPr/>
          </a:p>
        </p:txBody>
      </p:sp>
      <p:cxnSp>
        <p:nvCxnSpPr>
          <p:cNvPr id="459" name="Google Shape;459;p56"/>
          <p:cNvCxnSpPr/>
          <p:nvPr/>
        </p:nvCxnSpPr>
        <p:spPr>
          <a:xfrm>
            <a:off x="5857875" y="770375"/>
            <a:ext cx="2572800" cy="0"/>
          </a:xfrm>
          <a:prstGeom prst="straightConnector1">
            <a:avLst/>
          </a:prstGeom>
          <a:noFill/>
          <a:ln cap="flat" cmpd="sng" w="9525">
            <a:solidFill>
              <a:schemeClr val="dk1"/>
            </a:solidFill>
            <a:prstDash val="solid"/>
            <a:round/>
            <a:headEnd len="med" w="med" type="none"/>
            <a:tailEnd len="med" w="med" type="none"/>
          </a:ln>
        </p:spPr>
      </p:cxnSp>
      <p:sp>
        <p:nvSpPr>
          <p:cNvPr id="460" name="Google Shape;460;p56"/>
          <p:cNvSpPr txBox="1"/>
          <p:nvPr/>
        </p:nvSpPr>
        <p:spPr>
          <a:xfrm>
            <a:off x="3674175" y="2994875"/>
            <a:ext cx="5287500" cy="23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700">
              <a:latin typeface="Raleway"/>
              <a:ea typeface="Raleway"/>
              <a:cs typeface="Raleway"/>
              <a:sym typeface="Raleway"/>
            </a:endParaRPr>
          </a:p>
        </p:txBody>
      </p:sp>
      <p:sp>
        <p:nvSpPr>
          <p:cNvPr id="461" name="Google Shape;461;p56"/>
          <p:cNvSpPr/>
          <p:nvPr/>
        </p:nvSpPr>
        <p:spPr>
          <a:xfrm>
            <a:off x="823450" y="1126400"/>
            <a:ext cx="3306900" cy="787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YEAR </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1997 to 2020</a:t>
            </a:r>
            <a:endParaRPr>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462" name="Google Shape;462;p56"/>
          <p:cNvSpPr/>
          <p:nvPr/>
        </p:nvSpPr>
        <p:spPr>
          <a:xfrm>
            <a:off x="807300" y="2101050"/>
            <a:ext cx="3306900" cy="94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l">
              <a:spcBef>
                <a:spcPts val="0"/>
              </a:spcBef>
              <a:spcAft>
                <a:spcPts val="0"/>
              </a:spcAft>
              <a:buNone/>
            </a:pPr>
            <a:r>
              <a:t/>
            </a:r>
            <a:endParaRPr sz="1300">
              <a:solidFill>
                <a:schemeClr val="dk1"/>
              </a:solidFill>
              <a:latin typeface="Raleway"/>
              <a:ea typeface="Raleway"/>
              <a:cs typeface="Raleway"/>
              <a:sym typeface="Raleway"/>
            </a:endParaRPr>
          </a:p>
          <a:p>
            <a:pPr indent="-311150" lvl="0" marL="457200" rtl="0" algn="l">
              <a:spcBef>
                <a:spcPts val="0"/>
              </a:spcBef>
              <a:spcAft>
                <a:spcPts val="0"/>
              </a:spcAft>
              <a:buClr>
                <a:schemeClr val="dk1"/>
              </a:buClr>
              <a:buSzPts val="1300"/>
              <a:buFont typeface="Raleway"/>
              <a:buChar char="●"/>
            </a:pPr>
            <a:r>
              <a:rPr lang="en" sz="1300">
                <a:solidFill>
                  <a:schemeClr val="dk1"/>
                </a:solidFill>
                <a:latin typeface="Raleway"/>
                <a:ea typeface="Raleway"/>
                <a:cs typeface="Raleway"/>
                <a:sym typeface="Raleway"/>
              </a:rPr>
              <a:t>RACE</a:t>
            </a:r>
            <a:endParaRPr sz="1300">
              <a:solidFill>
                <a:schemeClr val="dk1"/>
              </a:solidFill>
              <a:latin typeface="Raleway"/>
              <a:ea typeface="Raleway"/>
              <a:cs typeface="Raleway"/>
              <a:sym typeface="Raleway"/>
            </a:endParaRPr>
          </a:p>
          <a:p>
            <a:pPr indent="0" lvl="0" marL="0" rtl="0" algn="l">
              <a:spcBef>
                <a:spcPts val="0"/>
              </a:spcBef>
              <a:spcAft>
                <a:spcPts val="0"/>
              </a:spcAft>
              <a:buNone/>
            </a:pPr>
            <a:r>
              <a:rPr lang="en" sz="1300">
                <a:solidFill>
                  <a:schemeClr val="dk1"/>
                </a:solidFill>
                <a:latin typeface="Raleway"/>
                <a:ea typeface="Raleway"/>
                <a:cs typeface="Raleway"/>
                <a:sym typeface="Raleway"/>
              </a:rPr>
              <a:t>Malay, Chinese, Indian, Others, Overall, </a:t>
            </a:r>
            <a:endParaRPr sz="1300">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463" name="Google Shape;463;p56"/>
          <p:cNvSpPr/>
          <p:nvPr/>
        </p:nvSpPr>
        <p:spPr>
          <a:xfrm>
            <a:off x="807300" y="3229300"/>
            <a:ext cx="3306900" cy="787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91440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PERCENTAGE_PASS_MTL</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Percentage of students who passed Mother tongue.</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464" name="Google Shape;464;p56"/>
          <p:cNvSpPr txBox="1"/>
          <p:nvPr/>
        </p:nvSpPr>
        <p:spPr>
          <a:xfrm>
            <a:off x="4280775" y="2903975"/>
            <a:ext cx="44667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1"/>
                </a:solidFill>
                <a:latin typeface="Raleway"/>
                <a:ea typeface="Raleway"/>
                <a:cs typeface="Raleway"/>
                <a:sym typeface="Raleway"/>
              </a:rPr>
              <a:t>Dataset did not need to be cleaned/wrangled as data was simple to read and understand, it was organised.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57"/>
          <p:cNvSpPr txBox="1"/>
          <p:nvPr>
            <p:ph type="title"/>
          </p:nvPr>
        </p:nvSpPr>
        <p:spPr>
          <a:xfrm>
            <a:off x="716550" y="172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t>Analysis on Dataset 4:</a:t>
            </a:r>
            <a:endParaRPr sz="2700"/>
          </a:p>
        </p:txBody>
      </p:sp>
      <p:cxnSp>
        <p:nvCxnSpPr>
          <p:cNvPr id="470" name="Google Shape;470;p57"/>
          <p:cNvCxnSpPr/>
          <p:nvPr/>
        </p:nvCxnSpPr>
        <p:spPr>
          <a:xfrm>
            <a:off x="6321150" y="497475"/>
            <a:ext cx="2106300" cy="0"/>
          </a:xfrm>
          <a:prstGeom prst="straightConnector1">
            <a:avLst/>
          </a:prstGeom>
          <a:noFill/>
          <a:ln cap="flat" cmpd="sng" w="9525">
            <a:solidFill>
              <a:schemeClr val="dk1"/>
            </a:solidFill>
            <a:prstDash val="solid"/>
            <a:round/>
            <a:headEnd len="med" w="med" type="none"/>
            <a:tailEnd len="med" w="med" type="none"/>
          </a:ln>
        </p:spPr>
      </p:cxnSp>
      <p:sp>
        <p:nvSpPr>
          <p:cNvPr id="471" name="Google Shape;471;p57"/>
          <p:cNvSpPr txBox="1"/>
          <p:nvPr>
            <p:ph idx="4294967295" type="subTitle"/>
          </p:nvPr>
        </p:nvSpPr>
        <p:spPr>
          <a:xfrm>
            <a:off x="716550" y="747000"/>
            <a:ext cx="7211400" cy="3649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In order to find out whether schools in Singapore have a good teaching system which effectively fosters bilingual students, I have created a </a:t>
            </a:r>
            <a:r>
              <a:rPr b="1" lang="en"/>
              <a:t>scatter plot</a:t>
            </a:r>
            <a:r>
              <a:rPr lang="en"/>
              <a:t> to show </a:t>
            </a:r>
            <a:r>
              <a:rPr lang="en" u="sng"/>
              <a:t>the percentage of O Level students who passed Mother tongue over the years.</a:t>
            </a:r>
            <a:endParaRPr u="sng"/>
          </a:p>
          <a:p>
            <a:pPr indent="0" lvl="0" marL="0" rtl="0" algn="l">
              <a:lnSpc>
                <a:spcPct val="100000"/>
              </a:lnSpc>
              <a:spcBef>
                <a:spcPts val="1600"/>
              </a:spcBef>
              <a:spcAft>
                <a:spcPts val="0"/>
              </a:spcAft>
              <a:buClr>
                <a:schemeClr val="dk1"/>
              </a:buClr>
              <a:buSzPts val="1100"/>
              <a:buFont typeface="Arial"/>
              <a:buNone/>
            </a:pPr>
            <a:r>
              <a:rPr lang="en"/>
              <a:t>These are the steps I did to showcase the data through scatter plot:</a:t>
            </a:r>
            <a:endParaRPr/>
          </a:p>
          <a:p>
            <a:pPr indent="-317500" lvl="0" marL="457200" rtl="0" algn="l">
              <a:lnSpc>
                <a:spcPct val="100000"/>
              </a:lnSpc>
              <a:spcBef>
                <a:spcPts val="1600"/>
              </a:spcBef>
              <a:spcAft>
                <a:spcPts val="0"/>
              </a:spcAft>
              <a:buSzPts val="1400"/>
              <a:buAutoNum type="arabicPeriod"/>
            </a:pPr>
            <a:r>
              <a:rPr lang="en"/>
              <a:t>Imported the dataset, using np.genfromtxt()</a:t>
            </a:r>
            <a:endParaRPr/>
          </a:p>
          <a:p>
            <a:pPr indent="-317500" lvl="0" marL="457200" rtl="0" algn="l">
              <a:lnSpc>
                <a:spcPct val="100000"/>
              </a:lnSpc>
              <a:spcBef>
                <a:spcPts val="0"/>
              </a:spcBef>
              <a:spcAft>
                <a:spcPts val="0"/>
              </a:spcAft>
              <a:buSzPts val="1400"/>
              <a:buAutoNum type="arabicPeriod"/>
            </a:pPr>
            <a:r>
              <a:rPr lang="en"/>
              <a:t>Extracted the data for x-axis (year) and y-axis (% of students who passed mtl, race: overall)</a:t>
            </a:r>
            <a:endParaRPr/>
          </a:p>
          <a:p>
            <a:pPr indent="0" lvl="0" marL="457200" rtl="0" algn="l">
              <a:lnSpc>
                <a:spcPct val="100000"/>
              </a:lnSpc>
              <a:spcBef>
                <a:spcPts val="1600"/>
              </a:spcBef>
              <a:spcAft>
                <a:spcPts val="0"/>
              </a:spcAft>
              <a:buNone/>
            </a:pPr>
            <a:r>
              <a:t/>
            </a:r>
            <a:endParaRPr/>
          </a:p>
          <a:p>
            <a:pPr indent="-317500" lvl="0" marL="457200" rtl="0" algn="l">
              <a:lnSpc>
                <a:spcPct val="100000"/>
              </a:lnSpc>
              <a:spcBef>
                <a:spcPts val="1600"/>
              </a:spcBef>
              <a:spcAft>
                <a:spcPts val="0"/>
              </a:spcAft>
              <a:buSzPts val="1400"/>
              <a:buAutoNum type="arabicPeriod"/>
            </a:pPr>
            <a:r>
              <a:rPr lang="en"/>
              <a:t>Lastly, I constructed the scatter plot, as well as a best fit curve to better see the relationship between the percentage of passers and years.</a:t>
            </a:r>
            <a:endParaRPr/>
          </a:p>
          <a:p>
            <a:pPr indent="0" lvl="0" marL="0" rtl="0" algn="l">
              <a:lnSpc>
                <a:spcPct val="135714"/>
              </a:lnSpc>
              <a:spcBef>
                <a:spcPts val="160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457200" rtl="0" algn="l">
              <a:lnSpc>
                <a:spcPct val="100000"/>
              </a:lnSpc>
              <a:spcBef>
                <a:spcPts val="0"/>
              </a:spcBef>
              <a:spcAft>
                <a:spcPts val="0"/>
              </a:spcAft>
              <a:buNone/>
            </a:pPr>
            <a:r>
              <a:t/>
            </a:r>
            <a:endParaRPr/>
          </a:p>
          <a:p>
            <a:pPr indent="0" lvl="0" marL="0" rtl="0" algn="l">
              <a:lnSpc>
                <a:spcPct val="100000"/>
              </a:lnSpc>
              <a:spcBef>
                <a:spcPts val="1600"/>
              </a:spcBef>
              <a:spcAft>
                <a:spcPts val="1600"/>
              </a:spcAft>
              <a:buClr>
                <a:schemeClr val="dk1"/>
              </a:buClr>
              <a:buSzPts val="1100"/>
              <a:buFont typeface="Arial"/>
              <a:buNone/>
            </a:pPr>
            <a:r>
              <a:t/>
            </a:r>
            <a:endParaRPr/>
          </a:p>
        </p:txBody>
      </p:sp>
      <p:pic>
        <p:nvPicPr>
          <p:cNvPr id="472" name="Google Shape;472;p57"/>
          <p:cNvPicPr preferRelativeResize="0"/>
          <p:nvPr/>
        </p:nvPicPr>
        <p:blipFill>
          <a:blip r:embed="rId3">
            <a:alphaModFix/>
          </a:blip>
          <a:stretch>
            <a:fillRect/>
          </a:stretch>
        </p:blipFill>
        <p:spPr>
          <a:xfrm>
            <a:off x="2524925" y="2551500"/>
            <a:ext cx="2567950" cy="749250"/>
          </a:xfrm>
          <a:prstGeom prst="rect">
            <a:avLst/>
          </a:prstGeom>
          <a:noFill/>
          <a:ln>
            <a:noFill/>
          </a:ln>
        </p:spPr>
      </p:pic>
      <p:pic>
        <p:nvPicPr>
          <p:cNvPr id="473" name="Google Shape;473;p57"/>
          <p:cNvPicPr preferRelativeResize="0"/>
          <p:nvPr/>
        </p:nvPicPr>
        <p:blipFill>
          <a:blip r:embed="rId4">
            <a:alphaModFix/>
          </a:blip>
          <a:stretch>
            <a:fillRect/>
          </a:stretch>
        </p:blipFill>
        <p:spPr>
          <a:xfrm>
            <a:off x="2524925" y="3820325"/>
            <a:ext cx="2942574" cy="6830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8"/>
          <p:cNvSpPr txBox="1"/>
          <p:nvPr>
            <p:ph type="title"/>
          </p:nvPr>
        </p:nvSpPr>
        <p:spPr>
          <a:xfrm>
            <a:off x="716138" y="2652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Insights Gained</a:t>
            </a:r>
            <a:endParaRPr sz="2700"/>
          </a:p>
        </p:txBody>
      </p:sp>
      <p:sp>
        <p:nvSpPr>
          <p:cNvPr id="479" name="Google Shape;479;p58"/>
          <p:cNvSpPr txBox="1"/>
          <p:nvPr>
            <p:ph idx="1" type="subTitle"/>
          </p:nvPr>
        </p:nvSpPr>
        <p:spPr>
          <a:xfrm>
            <a:off x="4390100" y="837900"/>
            <a:ext cx="4212300" cy="2553900"/>
          </a:xfrm>
          <a:prstGeom prst="rect">
            <a:avLst/>
          </a:prstGeom>
        </p:spPr>
        <p:txBody>
          <a:bodyPr anchorCtr="0" anchor="t" bIns="91425" lIns="91425" spcFirstLastPara="1" rIns="91425" wrap="square" tIns="91425">
            <a:noAutofit/>
          </a:bodyPr>
          <a:lstStyle/>
          <a:p>
            <a:pPr indent="-314325" lvl="0" marL="457200" rtl="0" algn="l">
              <a:spcBef>
                <a:spcPts val="0"/>
              </a:spcBef>
              <a:spcAft>
                <a:spcPts val="0"/>
              </a:spcAft>
              <a:buSzPts val="1350"/>
              <a:buChar char="■"/>
            </a:pPr>
            <a:r>
              <a:rPr lang="en" sz="1350"/>
              <a:t>As seen from the </a:t>
            </a:r>
            <a:r>
              <a:rPr b="1" lang="en" sz="1350"/>
              <a:t>scatter plot</a:t>
            </a:r>
            <a:r>
              <a:rPr lang="en" sz="1350"/>
              <a:t>, it is evident that the percentage of O Level Students who passed Mother tongue </a:t>
            </a:r>
            <a:r>
              <a:rPr lang="en" sz="1350" u="sng"/>
              <a:t>increased from 1997 to 2006</a:t>
            </a:r>
            <a:r>
              <a:rPr lang="en" sz="1350"/>
              <a:t>, but then </a:t>
            </a:r>
            <a:r>
              <a:rPr lang="en" sz="1350" u="sng"/>
              <a:t>decreased slightly from 2006 to 2020.</a:t>
            </a:r>
            <a:endParaRPr sz="1350" u="sng"/>
          </a:p>
          <a:p>
            <a:pPr indent="-314325" lvl="0" marL="457200" rtl="0" algn="l">
              <a:spcBef>
                <a:spcPts val="0"/>
              </a:spcBef>
              <a:spcAft>
                <a:spcPts val="0"/>
              </a:spcAft>
              <a:buSzPts val="1350"/>
              <a:buChar char="■"/>
            </a:pPr>
            <a:r>
              <a:rPr lang="en" sz="1350"/>
              <a:t>However, after plotting </a:t>
            </a:r>
            <a:r>
              <a:rPr b="1" lang="en" sz="1350"/>
              <a:t>a best fit line</a:t>
            </a:r>
            <a:r>
              <a:rPr lang="en" sz="1350"/>
              <a:t>, it shows that the percentage of passers is </a:t>
            </a:r>
            <a:r>
              <a:rPr lang="en" sz="1350" u="sng"/>
              <a:t>concentrated between 95% to 97%.</a:t>
            </a:r>
            <a:endParaRPr sz="1350" u="sng"/>
          </a:p>
          <a:p>
            <a:pPr indent="-314325" lvl="0" marL="457200" rtl="0" algn="l">
              <a:spcBef>
                <a:spcPts val="0"/>
              </a:spcBef>
              <a:spcAft>
                <a:spcPts val="0"/>
              </a:spcAft>
              <a:buSzPts val="1350"/>
              <a:buChar char="■"/>
            </a:pPr>
            <a:r>
              <a:rPr lang="en" sz="1350"/>
              <a:t>Overall, the best fit line is seen to have a </a:t>
            </a:r>
            <a:r>
              <a:rPr b="1" lang="en" sz="1350"/>
              <a:t>positive</a:t>
            </a:r>
            <a:r>
              <a:rPr lang="en" sz="1350"/>
              <a:t> gradient, showing an</a:t>
            </a:r>
            <a:r>
              <a:rPr lang="en" sz="1350" u="sng"/>
              <a:t> increase</a:t>
            </a:r>
            <a:r>
              <a:rPr lang="en" sz="1350"/>
              <a:t> in the percentage of passers from 1997 to 2020.</a:t>
            </a:r>
            <a:endParaRPr sz="1350"/>
          </a:p>
          <a:p>
            <a:pPr indent="0" lvl="0" marL="457200" rtl="0" algn="l">
              <a:spcBef>
                <a:spcPts val="0"/>
              </a:spcBef>
              <a:spcAft>
                <a:spcPts val="0"/>
              </a:spcAft>
              <a:buNone/>
            </a:pPr>
            <a:r>
              <a:t/>
            </a:r>
            <a:endParaRPr sz="1350"/>
          </a:p>
          <a:p>
            <a:pPr indent="-314325" lvl="0" marL="457200" rtl="0" algn="l">
              <a:spcBef>
                <a:spcPts val="0"/>
              </a:spcBef>
              <a:spcAft>
                <a:spcPts val="0"/>
              </a:spcAft>
              <a:buSzPts val="1350"/>
              <a:buChar char="■"/>
            </a:pPr>
            <a:r>
              <a:rPr lang="en" sz="1350"/>
              <a:t>Hence, this tells me that Singapore has done a good job in fostering bilingualism in students.</a:t>
            </a:r>
            <a:endParaRPr sz="1350"/>
          </a:p>
        </p:txBody>
      </p:sp>
      <p:cxnSp>
        <p:nvCxnSpPr>
          <p:cNvPr id="480" name="Google Shape;480;p58"/>
          <p:cNvCxnSpPr/>
          <p:nvPr/>
        </p:nvCxnSpPr>
        <p:spPr>
          <a:xfrm>
            <a:off x="7092263" y="590550"/>
            <a:ext cx="1335600" cy="0"/>
          </a:xfrm>
          <a:prstGeom prst="straightConnector1">
            <a:avLst/>
          </a:prstGeom>
          <a:noFill/>
          <a:ln cap="flat" cmpd="sng" w="9525">
            <a:solidFill>
              <a:schemeClr val="dk1"/>
            </a:solidFill>
            <a:prstDash val="solid"/>
            <a:round/>
            <a:headEnd len="med" w="med" type="none"/>
            <a:tailEnd len="med" w="med" type="none"/>
          </a:ln>
        </p:spPr>
      </p:cxnSp>
      <p:pic>
        <p:nvPicPr>
          <p:cNvPr id="481" name="Google Shape;481;p58"/>
          <p:cNvPicPr preferRelativeResize="0"/>
          <p:nvPr/>
        </p:nvPicPr>
        <p:blipFill>
          <a:blip r:embed="rId3">
            <a:alphaModFix/>
          </a:blip>
          <a:stretch>
            <a:fillRect/>
          </a:stretch>
        </p:blipFill>
        <p:spPr>
          <a:xfrm>
            <a:off x="460774" y="1253152"/>
            <a:ext cx="3747075" cy="26372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59"/>
          <p:cNvSpPr txBox="1"/>
          <p:nvPr>
            <p:ph type="title"/>
          </p:nvPr>
        </p:nvSpPr>
        <p:spPr>
          <a:xfrm>
            <a:off x="1392900" y="1596125"/>
            <a:ext cx="6358200" cy="196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t>In summary, I have concluded to move to Singapore. </a:t>
            </a:r>
            <a:endParaRPr sz="2000"/>
          </a:p>
          <a:p>
            <a:pPr indent="0" lvl="0" marL="0" rtl="0" algn="l">
              <a:spcBef>
                <a:spcPts val="0"/>
              </a:spcBef>
              <a:spcAft>
                <a:spcPts val="0"/>
              </a:spcAft>
              <a:buNone/>
            </a:pPr>
            <a:r>
              <a:rPr lang="en" sz="2000"/>
              <a:t>Based on my data analysis, Singapore develops students holistically by providing fostering academic, intellectual, physical, language, and artistic education in them.</a:t>
            </a:r>
            <a:endParaRPr sz="2000"/>
          </a:p>
          <a:p>
            <a:pPr indent="0" lvl="0" marL="0" rtl="0" algn="l">
              <a:spcBef>
                <a:spcPts val="0"/>
              </a:spcBef>
              <a:spcAft>
                <a:spcPts val="0"/>
              </a:spcAft>
              <a:buNone/>
            </a:pPr>
            <a:r>
              <a:t/>
            </a:r>
            <a:endParaRPr sz="2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60"/>
          <p:cNvSpPr txBox="1"/>
          <p:nvPr>
            <p:ph idx="9" type="title"/>
          </p:nvPr>
        </p:nvSpPr>
        <p:spPr>
          <a:xfrm>
            <a:off x="720005" y="1454209"/>
            <a:ext cx="624900" cy="62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92" name="Google Shape;492;p60"/>
          <p:cNvSpPr txBox="1"/>
          <p:nvPr>
            <p:ph idx="13" type="title"/>
          </p:nvPr>
        </p:nvSpPr>
        <p:spPr>
          <a:xfrm>
            <a:off x="721508" y="2981257"/>
            <a:ext cx="621900" cy="62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93" name="Google Shape;493;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URL Of Datasets used</a:t>
            </a:r>
            <a:endParaRPr/>
          </a:p>
        </p:txBody>
      </p:sp>
      <p:sp>
        <p:nvSpPr>
          <p:cNvPr id="494" name="Google Shape;494;p60"/>
          <p:cNvSpPr txBox="1"/>
          <p:nvPr>
            <p:ph idx="3" type="title"/>
          </p:nvPr>
        </p:nvSpPr>
        <p:spPr>
          <a:xfrm>
            <a:off x="1479575" y="1454200"/>
            <a:ext cx="3892500" cy="73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900"/>
              <a:t>Government Development </a:t>
            </a:r>
            <a:endParaRPr b="1" sz="1900"/>
          </a:p>
          <a:p>
            <a:pPr indent="0" lvl="0" marL="0" rtl="0" algn="l">
              <a:spcBef>
                <a:spcPts val="0"/>
              </a:spcBef>
              <a:spcAft>
                <a:spcPts val="0"/>
              </a:spcAft>
              <a:buNone/>
            </a:pPr>
            <a:r>
              <a:rPr b="1" lang="en" sz="1900"/>
              <a:t>Expenditure on Education</a:t>
            </a:r>
            <a:endParaRPr b="1" sz="1900"/>
          </a:p>
        </p:txBody>
      </p:sp>
      <p:sp>
        <p:nvSpPr>
          <p:cNvPr id="495" name="Google Shape;495;p60"/>
          <p:cNvSpPr txBox="1"/>
          <p:nvPr>
            <p:ph idx="4" type="subTitle"/>
          </p:nvPr>
        </p:nvSpPr>
        <p:spPr>
          <a:xfrm>
            <a:off x="1479575" y="2130875"/>
            <a:ext cx="31923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u="sng">
                <a:solidFill>
                  <a:schemeClr val="hlink"/>
                </a:solidFill>
                <a:hlinkClick r:id="rId3"/>
              </a:rPr>
              <a:t>https://data.gov.sg/dataset/government-development-expenditure-on-education</a:t>
            </a:r>
            <a:r>
              <a:rPr lang="en" sz="1200"/>
              <a:t> </a:t>
            </a:r>
            <a:endParaRPr sz="1200"/>
          </a:p>
        </p:txBody>
      </p:sp>
      <p:sp>
        <p:nvSpPr>
          <p:cNvPr id="496" name="Google Shape;496;p60"/>
          <p:cNvSpPr txBox="1"/>
          <p:nvPr>
            <p:ph idx="5" type="title"/>
          </p:nvPr>
        </p:nvSpPr>
        <p:spPr>
          <a:xfrm>
            <a:off x="1479549" y="2981250"/>
            <a:ext cx="3192300" cy="73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900"/>
              <a:t>Lasalle/NAFA enrolment</a:t>
            </a:r>
            <a:endParaRPr b="1" sz="1900"/>
          </a:p>
        </p:txBody>
      </p:sp>
      <p:sp>
        <p:nvSpPr>
          <p:cNvPr id="497" name="Google Shape;497;p60"/>
          <p:cNvSpPr txBox="1"/>
          <p:nvPr>
            <p:ph idx="7" type="subTitle"/>
          </p:nvPr>
        </p:nvSpPr>
        <p:spPr>
          <a:xfrm>
            <a:off x="1479575" y="3712650"/>
            <a:ext cx="33114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u="sng">
                <a:solidFill>
                  <a:schemeClr val="hlink"/>
                </a:solidFill>
                <a:hlinkClick r:id="rId4"/>
              </a:rPr>
              <a:t>https://data.gov.sg/dataset/lasalle-and-nafa-intake-enrolment-and-graduates</a:t>
            </a:r>
            <a:r>
              <a:rPr lang="en" sz="1100"/>
              <a:t> </a:t>
            </a:r>
            <a:endParaRPr sz="1100"/>
          </a:p>
        </p:txBody>
      </p:sp>
      <p:cxnSp>
        <p:nvCxnSpPr>
          <p:cNvPr id="498" name="Google Shape;498;p60"/>
          <p:cNvCxnSpPr/>
          <p:nvPr/>
        </p:nvCxnSpPr>
        <p:spPr>
          <a:xfrm>
            <a:off x="4791075" y="770375"/>
            <a:ext cx="3639600" cy="0"/>
          </a:xfrm>
          <a:prstGeom prst="straightConnector1">
            <a:avLst/>
          </a:prstGeom>
          <a:noFill/>
          <a:ln cap="flat" cmpd="sng" w="9525">
            <a:solidFill>
              <a:schemeClr val="dk1"/>
            </a:solidFill>
            <a:prstDash val="solid"/>
            <a:round/>
            <a:headEnd len="med" w="med" type="none"/>
            <a:tailEnd len="med" w="med" type="none"/>
          </a:ln>
        </p:spPr>
      </p:cxnSp>
      <p:sp>
        <p:nvSpPr>
          <p:cNvPr id="499" name="Google Shape;499;p60"/>
          <p:cNvSpPr txBox="1"/>
          <p:nvPr>
            <p:ph idx="13" type="title"/>
          </p:nvPr>
        </p:nvSpPr>
        <p:spPr>
          <a:xfrm>
            <a:off x="4931558" y="1454207"/>
            <a:ext cx="621900" cy="62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00" name="Google Shape;500;p60"/>
          <p:cNvSpPr txBox="1"/>
          <p:nvPr>
            <p:ph idx="5" type="title"/>
          </p:nvPr>
        </p:nvSpPr>
        <p:spPr>
          <a:xfrm>
            <a:off x="5689598" y="1454200"/>
            <a:ext cx="3410400" cy="73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000"/>
              <a:t>Overweight Students</a:t>
            </a:r>
            <a:endParaRPr b="1" sz="2000"/>
          </a:p>
        </p:txBody>
      </p:sp>
      <p:sp>
        <p:nvSpPr>
          <p:cNvPr id="501" name="Google Shape;501;p60"/>
          <p:cNvSpPr txBox="1"/>
          <p:nvPr>
            <p:ph idx="7" type="subTitle"/>
          </p:nvPr>
        </p:nvSpPr>
        <p:spPr>
          <a:xfrm>
            <a:off x="5689625" y="2138175"/>
            <a:ext cx="29229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u="sng">
                <a:solidFill>
                  <a:schemeClr val="hlink"/>
                </a:solidFill>
                <a:hlinkClick r:id="rId5"/>
              </a:rPr>
              <a:t>https://data.gov.sg/dataset/common-health-problems-of-students-examined-obesity-annual</a:t>
            </a:r>
            <a:r>
              <a:rPr lang="en" sz="1100"/>
              <a:t> </a:t>
            </a:r>
            <a:endParaRPr sz="1100"/>
          </a:p>
        </p:txBody>
      </p:sp>
      <p:sp>
        <p:nvSpPr>
          <p:cNvPr id="502" name="Google Shape;502;p60"/>
          <p:cNvSpPr txBox="1"/>
          <p:nvPr>
            <p:ph idx="13" type="title"/>
          </p:nvPr>
        </p:nvSpPr>
        <p:spPr>
          <a:xfrm>
            <a:off x="4931558" y="2981257"/>
            <a:ext cx="621900" cy="62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03" name="Google Shape;503;p60"/>
          <p:cNvSpPr txBox="1"/>
          <p:nvPr>
            <p:ph idx="5" type="title"/>
          </p:nvPr>
        </p:nvSpPr>
        <p:spPr>
          <a:xfrm>
            <a:off x="5689598" y="2981250"/>
            <a:ext cx="3511500" cy="731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900"/>
              <a:t>% of O Level Students </a:t>
            </a:r>
            <a:endParaRPr b="1" sz="1900"/>
          </a:p>
          <a:p>
            <a:pPr indent="0" lvl="0" marL="0" rtl="0" algn="l">
              <a:spcBef>
                <a:spcPts val="0"/>
              </a:spcBef>
              <a:spcAft>
                <a:spcPts val="0"/>
              </a:spcAft>
              <a:buNone/>
            </a:pPr>
            <a:r>
              <a:rPr b="1" lang="en" sz="1900"/>
              <a:t>who passed MTL</a:t>
            </a:r>
            <a:endParaRPr b="1" sz="1900"/>
          </a:p>
        </p:txBody>
      </p:sp>
      <p:sp>
        <p:nvSpPr>
          <p:cNvPr id="504" name="Google Shape;504;p60"/>
          <p:cNvSpPr txBox="1"/>
          <p:nvPr>
            <p:ph idx="7" type="subTitle"/>
          </p:nvPr>
        </p:nvSpPr>
        <p:spPr>
          <a:xfrm>
            <a:off x="5689625" y="3712650"/>
            <a:ext cx="29229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900" u="sng">
                <a:solidFill>
                  <a:schemeClr val="hlink"/>
                </a:solidFill>
                <a:hlinkClick r:id="rId6"/>
              </a:rPr>
              <a:t>https://data.gov.sg/dataset/percentage-of-gce-o-level-students-who-passed-mother-tongue-language?view_id=67a722dc-7a84-4ab1-87f6-c4469bb9aa53&amp;resource_id=ba5669ab-8e60-4d0c-b23a-8186b31c99d2</a:t>
            </a:r>
            <a:r>
              <a:rPr lang="en" sz="900"/>
              <a:t> </a:t>
            </a:r>
            <a:endParaRPr sz="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9"/>
          <p:cNvSpPr txBox="1"/>
          <p:nvPr>
            <p:ph type="title"/>
          </p:nvPr>
        </p:nvSpPr>
        <p:spPr>
          <a:xfrm>
            <a:off x="2846100" y="2327338"/>
            <a:ext cx="6297900" cy="132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500"/>
              <a:t>Government Development Expenditure on Education</a:t>
            </a:r>
            <a:endParaRPr sz="3500"/>
          </a:p>
        </p:txBody>
      </p:sp>
      <p:sp>
        <p:nvSpPr>
          <p:cNvPr id="294" name="Google Shape;294;p39"/>
          <p:cNvSpPr txBox="1"/>
          <p:nvPr>
            <p:ph idx="2" type="title"/>
          </p:nvPr>
        </p:nvSpPr>
        <p:spPr>
          <a:xfrm>
            <a:off x="5429325" y="1067534"/>
            <a:ext cx="11886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95" name="Google Shape;295;p39"/>
          <p:cNvSpPr txBox="1"/>
          <p:nvPr>
            <p:ph idx="1" type="subTitle"/>
          </p:nvPr>
        </p:nvSpPr>
        <p:spPr>
          <a:xfrm>
            <a:off x="3037650" y="3728450"/>
            <a:ext cx="5914800" cy="347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How does the government divide </a:t>
            </a:r>
            <a:r>
              <a:rPr lang="en"/>
              <a:t>the development expenditure on education </a:t>
            </a:r>
            <a:r>
              <a:rPr b="1" lang="en"/>
              <a:t>now</a:t>
            </a:r>
            <a:r>
              <a:rPr lang="en"/>
              <a:t> as compared to the </a:t>
            </a:r>
            <a:r>
              <a:rPr b="1" lang="en"/>
              <a:t>past</a:t>
            </a:r>
            <a:r>
              <a:rPr lang="en"/>
              <a:t>?</a:t>
            </a:r>
            <a:endParaRPr/>
          </a:p>
        </p:txBody>
      </p:sp>
      <p:cxnSp>
        <p:nvCxnSpPr>
          <p:cNvPr id="296" name="Google Shape;296;p39"/>
          <p:cNvCxnSpPr/>
          <p:nvPr/>
        </p:nvCxnSpPr>
        <p:spPr>
          <a:xfrm>
            <a:off x="6023625" y="-19670"/>
            <a:ext cx="0" cy="867300"/>
          </a:xfrm>
          <a:prstGeom prst="straightConnector1">
            <a:avLst/>
          </a:prstGeom>
          <a:noFill/>
          <a:ln cap="flat" cmpd="sng" w="9525">
            <a:solidFill>
              <a:schemeClr val="dk1"/>
            </a:solidFill>
            <a:prstDash val="solid"/>
            <a:round/>
            <a:headEnd len="med" w="med" type="none"/>
            <a:tailEnd len="med" w="med" type="none"/>
          </a:ln>
        </p:spPr>
      </p:cxnSp>
      <p:cxnSp>
        <p:nvCxnSpPr>
          <p:cNvPr id="297" name="Google Shape;297;p39"/>
          <p:cNvCxnSpPr/>
          <p:nvPr/>
        </p:nvCxnSpPr>
        <p:spPr>
          <a:xfrm>
            <a:off x="6023625" y="4295884"/>
            <a:ext cx="0" cy="867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0"/>
          <p:cNvSpPr txBox="1"/>
          <p:nvPr>
            <p:ph type="title"/>
          </p:nvPr>
        </p:nvSpPr>
        <p:spPr>
          <a:xfrm>
            <a:off x="720000" y="1954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t>The Nature of Dataset 1</a:t>
            </a:r>
            <a:endParaRPr sz="2700"/>
          </a:p>
          <a:p>
            <a:pPr indent="0" lvl="0" marL="0" rtl="0" algn="l">
              <a:spcBef>
                <a:spcPts val="0"/>
              </a:spcBef>
              <a:spcAft>
                <a:spcPts val="0"/>
              </a:spcAft>
              <a:buClr>
                <a:schemeClr val="dk1"/>
              </a:buClr>
              <a:buSzPts val="1100"/>
              <a:buFont typeface="Arial"/>
              <a:buNone/>
            </a:pPr>
            <a:r>
              <a:t/>
            </a:r>
            <a:endParaRPr/>
          </a:p>
        </p:txBody>
      </p:sp>
      <p:cxnSp>
        <p:nvCxnSpPr>
          <p:cNvPr id="303" name="Google Shape;303;p40"/>
          <p:cNvCxnSpPr/>
          <p:nvPr/>
        </p:nvCxnSpPr>
        <p:spPr>
          <a:xfrm>
            <a:off x="5857875" y="770375"/>
            <a:ext cx="2572800" cy="0"/>
          </a:xfrm>
          <a:prstGeom prst="straightConnector1">
            <a:avLst/>
          </a:prstGeom>
          <a:noFill/>
          <a:ln cap="flat" cmpd="sng" w="9525">
            <a:solidFill>
              <a:schemeClr val="dk1"/>
            </a:solidFill>
            <a:prstDash val="solid"/>
            <a:round/>
            <a:headEnd len="med" w="med" type="none"/>
            <a:tailEnd len="med" w="med" type="none"/>
          </a:ln>
        </p:spPr>
      </p:cxnSp>
      <p:sp>
        <p:nvSpPr>
          <p:cNvPr id="304" name="Google Shape;304;p40"/>
          <p:cNvSpPr/>
          <p:nvPr/>
        </p:nvSpPr>
        <p:spPr>
          <a:xfrm>
            <a:off x="5506975" y="891975"/>
            <a:ext cx="3306900" cy="787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YEAR</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1985 to 2020, was not edited.</a:t>
            </a:r>
            <a:endParaRPr>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305" name="Google Shape;305;p40"/>
          <p:cNvSpPr txBox="1"/>
          <p:nvPr/>
        </p:nvSpPr>
        <p:spPr>
          <a:xfrm>
            <a:off x="6064676" y="3906500"/>
            <a:ext cx="17010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Inter"/>
                <a:ea typeface="Inter"/>
                <a:cs typeface="Inter"/>
                <a:sym typeface="Inter"/>
              </a:rPr>
              <a:t>New </a:t>
            </a:r>
            <a:r>
              <a:rPr lang="en">
                <a:latin typeface="Inter"/>
                <a:ea typeface="Inter"/>
                <a:cs typeface="Inter"/>
                <a:sym typeface="Inter"/>
              </a:rPr>
              <a:t>Dataset</a:t>
            </a:r>
            <a:endParaRPr>
              <a:latin typeface="Inter"/>
              <a:ea typeface="Inter"/>
              <a:cs typeface="Inter"/>
              <a:sym typeface="Inter"/>
            </a:endParaRPr>
          </a:p>
        </p:txBody>
      </p:sp>
      <p:sp>
        <p:nvSpPr>
          <p:cNvPr id="306" name="Google Shape;306;p40"/>
          <p:cNvSpPr txBox="1"/>
          <p:nvPr/>
        </p:nvSpPr>
        <p:spPr>
          <a:xfrm>
            <a:off x="1209880" y="3906500"/>
            <a:ext cx="15117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Inter"/>
                <a:ea typeface="Inter"/>
                <a:cs typeface="Inter"/>
                <a:sym typeface="Inter"/>
              </a:rPr>
              <a:t>Old</a:t>
            </a:r>
            <a:r>
              <a:rPr lang="en">
                <a:latin typeface="Inter"/>
                <a:ea typeface="Inter"/>
                <a:cs typeface="Inter"/>
                <a:sym typeface="Inter"/>
              </a:rPr>
              <a:t> Dataset</a:t>
            </a:r>
            <a:endParaRPr>
              <a:latin typeface="Inter"/>
              <a:ea typeface="Inter"/>
              <a:cs typeface="Inter"/>
              <a:sym typeface="Inter"/>
            </a:endParaRPr>
          </a:p>
        </p:txBody>
      </p:sp>
      <p:sp>
        <p:nvSpPr>
          <p:cNvPr id="307" name="Google Shape;307;p40"/>
          <p:cNvSpPr txBox="1"/>
          <p:nvPr/>
        </p:nvSpPr>
        <p:spPr>
          <a:xfrm>
            <a:off x="1928250" y="4262825"/>
            <a:ext cx="5287500" cy="23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latin typeface="Raleway"/>
                <a:ea typeface="Raleway"/>
                <a:cs typeface="Raleway"/>
                <a:sym typeface="Raleway"/>
              </a:rPr>
              <a:t>After data wrangling/cleaning…</a:t>
            </a:r>
            <a:endParaRPr sz="1700">
              <a:latin typeface="Raleway"/>
              <a:ea typeface="Raleway"/>
              <a:cs typeface="Raleway"/>
              <a:sym typeface="Raleway"/>
            </a:endParaRPr>
          </a:p>
        </p:txBody>
      </p:sp>
      <p:sp>
        <p:nvSpPr>
          <p:cNvPr id="308" name="Google Shape;308;p40"/>
          <p:cNvSpPr/>
          <p:nvPr/>
        </p:nvSpPr>
        <p:spPr>
          <a:xfrm>
            <a:off x="5490825" y="1866625"/>
            <a:ext cx="3306900" cy="94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l">
              <a:spcBef>
                <a:spcPts val="0"/>
              </a:spcBef>
              <a:spcAft>
                <a:spcPts val="0"/>
              </a:spcAft>
              <a:buNone/>
            </a:pPr>
            <a:r>
              <a:t/>
            </a:r>
            <a:endParaRPr sz="1300">
              <a:solidFill>
                <a:schemeClr val="dk1"/>
              </a:solidFill>
              <a:latin typeface="Raleway"/>
              <a:ea typeface="Raleway"/>
              <a:cs typeface="Raleway"/>
              <a:sym typeface="Raleway"/>
            </a:endParaRPr>
          </a:p>
          <a:p>
            <a:pPr indent="-311150" lvl="0" marL="457200" rtl="0" algn="l">
              <a:spcBef>
                <a:spcPts val="0"/>
              </a:spcBef>
              <a:spcAft>
                <a:spcPts val="0"/>
              </a:spcAft>
              <a:buClr>
                <a:schemeClr val="dk1"/>
              </a:buClr>
              <a:buSzPts val="1300"/>
              <a:buFont typeface="Raleway"/>
              <a:buChar char="●"/>
            </a:pPr>
            <a:r>
              <a:rPr lang="en" sz="1300">
                <a:solidFill>
                  <a:schemeClr val="dk1"/>
                </a:solidFill>
                <a:latin typeface="Raleway"/>
                <a:ea typeface="Raleway"/>
                <a:cs typeface="Raleway"/>
                <a:sym typeface="Raleway"/>
              </a:rPr>
              <a:t>TYPE OF EDUCATIONAL</a:t>
            </a:r>
            <a:endParaRPr sz="1300">
              <a:solidFill>
                <a:schemeClr val="dk1"/>
              </a:solidFill>
              <a:latin typeface="Raleway"/>
              <a:ea typeface="Raleway"/>
              <a:cs typeface="Raleway"/>
              <a:sym typeface="Raleway"/>
            </a:endParaRPr>
          </a:p>
          <a:p>
            <a:pPr indent="0" lvl="0" marL="457200" rtl="0" algn="l">
              <a:spcBef>
                <a:spcPts val="0"/>
              </a:spcBef>
              <a:spcAft>
                <a:spcPts val="0"/>
              </a:spcAft>
              <a:buNone/>
            </a:pPr>
            <a:r>
              <a:rPr lang="en" sz="1300">
                <a:solidFill>
                  <a:schemeClr val="dk1"/>
                </a:solidFill>
                <a:latin typeface="Raleway"/>
                <a:ea typeface="Raleway"/>
                <a:cs typeface="Raleway"/>
                <a:sym typeface="Raleway"/>
              </a:rPr>
              <a:t>INSTITUTIONS</a:t>
            </a:r>
            <a:endParaRPr sz="1300">
              <a:solidFill>
                <a:schemeClr val="dk1"/>
              </a:solidFill>
              <a:latin typeface="Raleway"/>
              <a:ea typeface="Raleway"/>
              <a:cs typeface="Raleway"/>
              <a:sym typeface="Raleway"/>
            </a:endParaRPr>
          </a:p>
          <a:p>
            <a:pPr indent="0" lvl="0" marL="0" rtl="0" algn="l">
              <a:spcBef>
                <a:spcPts val="0"/>
              </a:spcBef>
              <a:spcAft>
                <a:spcPts val="0"/>
              </a:spcAft>
              <a:buNone/>
            </a:pPr>
            <a:r>
              <a:rPr lang="en" sz="1300">
                <a:solidFill>
                  <a:schemeClr val="dk1"/>
                </a:solidFill>
                <a:latin typeface="Raleway"/>
                <a:ea typeface="Raleway"/>
                <a:cs typeface="Raleway"/>
                <a:sym typeface="Raleway"/>
              </a:rPr>
              <a:t>ITE, JCs/Centralised Institute, NIE, POLYs, Primary, Secondary, Universities</a:t>
            </a:r>
            <a:endParaRPr sz="1300">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309" name="Google Shape;309;p40"/>
          <p:cNvSpPr/>
          <p:nvPr/>
        </p:nvSpPr>
        <p:spPr>
          <a:xfrm>
            <a:off x="5490825" y="2994875"/>
            <a:ext cx="3306900" cy="787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91440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DEVELOPMENT EXPENDITURE</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Values remained the same, was not edited.</a:t>
            </a:r>
            <a:endParaRPr>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310" name="Google Shape;310;p40"/>
          <p:cNvSpPr/>
          <p:nvPr/>
        </p:nvSpPr>
        <p:spPr>
          <a:xfrm>
            <a:off x="367275" y="891975"/>
            <a:ext cx="3306900" cy="787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YEAR </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1985 to 2020</a:t>
            </a:r>
            <a:endParaRPr>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311" name="Google Shape;311;p40"/>
          <p:cNvSpPr/>
          <p:nvPr/>
        </p:nvSpPr>
        <p:spPr>
          <a:xfrm>
            <a:off x="351125" y="1866625"/>
            <a:ext cx="3306900" cy="941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l">
              <a:spcBef>
                <a:spcPts val="0"/>
              </a:spcBef>
              <a:spcAft>
                <a:spcPts val="0"/>
              </a:spcAft>
              <a:buNone/>
            </a:pPr>
            <a:r>
              <a:t/>
            </a:r>
            <a:endParaRPr sz="1300">
              <a:solidFill>
                <a:schemeClr val="dk1"/>
              </a:solidFill>
              <a:latin typeface="Raleway"/>
              <a:ea typeface="Raleway"/>
              <a:cs typeface="Raleway"/>
              <a:sym typeface="Raleway"/>
            </a:endParaRPr>
          </a:p>
          <a:p>
            <a:pPr indent="-311150" lvl="0" marL="457200" rtl="0" algn="l">
              <a:spcBef>
                <a:spcPts val="0"/>
              </a:spcBef>
              <a:spcAft>
                <a:spcPts val="0"/>
              </a:spcAft>
              <a:buClr>
                <a:schemeClr val="dk1"/>
              </a:buClr>
              <a:buSzPts val="1300"/>
              <a:buFont typeface="Raleway"/>
              <a:buChar char="●"/>
            </a:pPr>
            <a:r>
              <a:rPr lang="en" sz="1300">
                <a:solidFill>
                  <a:schemeClr val="dk1"/>
                </a:solidFill>
                <a:latin typeface="Raleway"/>
                <a:ea typeface="Raleway"/>
                <a:cs typeface="Raleway"/>
                <a:sym typeface="Raleway"/>
              </a:rPr>
              <a:t>TYPE OF EDUCATIONAL</a:t>
            </a:r>
            <a:endParaRPr sz="1300">
              <a:solidFill>
                <a:schemeClr val="dk1"/>
              </a:solidFill>
              <a:latin typeface="Raleway"/>
              <a:ea typeface="Raleway"/>
              <a:cs typeface="Raleway"/>
              <a:sym typeface="Raleway"/>
            </a:endParaRPr>
          </a:p>
          <a:p>
            <a:pPr indent="0" lvl="0" marL="457200" rtl="0" algn="l">
              <a:spcBef>
                <a:spcPts val="0"/>
              </a:spcBef>
              <a:spcAft>
                <a:spcPts val="0"/>
              </a:spcAft>
              <a:buNone/>
            </a:pPr>
            <a:r>
              <a:rPr lang="en" sz="1300">
                <a:solidFill>
                  <a:schemeClr val="dk1"/>
                </a:solidFill>
                <a:latin typeface="Raleway"/>
                <a:ea typeface="Raleway"/>
                <a:cs typeface="Raleway"/>
                <a:sym typeface="Raleway"/>
              </a:rPr>
              <a:t>INSTITUTIONS </a:t>
            </a:r>
            <a:endParaRPr sz="1300">
              <a:solidFill>
                <a:schemeClr val="dk1"/>
              </a:solidFill>
              <a:latin typeface="Raleway"/>
              <a:ea typeface="Raleway"/>
              <a:cs typeface="Raleway"/>
              <a:sym typeface="Raleway"/>
            </a:endParaRPr>
          </a:p>
          <a:p>
            <a:pPr indent="0" lvl="0" marL="0" rtl="0" algn="l">
              <a:spcBef>
                <a:spcPts val="0"/>
              </a:spcBef>
              <a:spcAft>
                <a:spcPts val="0"/>
              </a:spcAft>
              <a:buNone/>
            </a:pPr>
            <a:r>
              <a:rPr lang="en" sz="1300">
                <a:solidFill>
                  <a:schemeClr val="dk1"/>
                </a:solidFill>
                <a:latin typeface="Raleway"/>
                <a:ea typeface="Raleway"/>
                <a:cs typeface="Raleway"/>
                <a:sym typeface="Raleway"/>
              </a:rPr>
              <a:t>ITE, JCs/Centralised Institute, NIE, POLYs, Primary, Secondary, Universities</a:t>
            </a:r>
            <a:endParaRPr sz="1300">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312" name="Google Shape;312;p40"/>
          <p:cNvSpPr/>
          <p:nvPr/>
        </p:nvSpPr>
        <p:spPr>
          <a:xfrm>
            <a:off x="351125" y="2994875"/>
            <a:ext cx="3306900" cy="787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solidFill>
                <a:schemeClr val="dk1"/>
              </a:solidFill>
              <a:latin typeface="Raleway"/>
              <a:ea typeface="Raleway"/>
              <a:cs typeface="Raleway"/>
              <a:sym typeface="Raleway"/>
            </a:endParaRPr>
          </a:p>
          <a:p>
            <a:pPr indent="0" lvl="0" marL="914400" rtl="0" algn="l">
              <a:spcBef>
                <a:spcPts val="0"/>
              </a:spcBef>
              <a:spcAft>
                <a:spcPts val="0"/>
              </a:spcAft>
              <a:buNone/>
            </a:pPr>
            <a:r>
              <a:t/>
            </a:r>
            <a:endParaRPr>
              <a:solidFill>
                <a:schemeClr val="dk1"/>
              </a:solidFill>
              <a:latin typeface="Raleway"/>
              <a:ea typeface="Raleway"/>
              <a:cs typeface="Raleway"/>
              <a:sym typeface="Raleway"/>
            </a:endParaRPr>
          </a:p>
          <a:p>
            <a:pPr indent="-317500" lvl="0" marL="457200" rtl="0" algn="l">
              <a:spcBef>
                <a:spcPts val="0"/>
              </a:spcBef>
              <a:spcAft>
                <a:spcPts val="0"/>
              </a:spcAft>
              <a:buClr>
                <a:schemeClr val="dk1"/>
              </a:buClr>
              <a:buSzPts val="1400"/>
              <a:buFont typeface="Raleway"/>
              <a:buChar char="●"/>
            </a:pPr>
            <a:r>
              <a:rPr lang="en">
                <a:solidFill>
                  <a:schemeClr val="dk1"/>
                </a:solidFill>
                <a:latin typeface="Raleway"/>
                <a:ea typeface="Raleway"/>
                <a:cs typeface="Raleway"/>
                <a:sym typeface="Raleway"/>
              </a:rPr>
              <a:t>DEVELOPMENT EXPENDITURE</a:t>
            </a:r>
            <a:endParaRPr>
              <a:solidFill>
                <a:schemeClr val="dk1"/>
              </a:solidFill>
              <a:latin typeface="Raleway"/>
              <a:ea typeface="Raleway"/>
              <a:cs typeface="Raleway"/>
              <a:sym typeface="Raleway"/>
            </a:endParaRPr>
          </a:p>
          <a:p>
            <a:pPr indent="0" lvl="0" marL="0" rtl="0" algn="l">
              <a:spcBef>
                <a:spcPts val="0"/>
              </a:spcBef>
              <a:spcAft>
                <a:spcPts val="0"/>
              </a:spcAft>
              <a:buNone/>
            </a:pPr>
            <a:r>
              <a:rPr lang="en">
                <a:solidFill>
                  <a:schemeClr val="dk1"/>
                </a:solidFill>
                <a:latin typeface="Raleway"/>
                <a:ea typeface="Raleway"/>
                <a:cs typeface="Raleway"/>
                <a:sym typeface="Raleway"/>
              </a:rPr>
              <a:t>Values remained the same, was not edited.</a:t>
            </a:r>
            <a:endParaRPr>
              <a:solidFill>
                <a:schemeClr val="dk1"/>
              </a:solidFill>
              <a:latin typeface="Raleway"/>
              <a:ea typeface="Raleway"/>
              <a:cs typeface="Raleway"/>
              <a:sym typeface="Raleway"/>
            </a:endParaRPr>
          </a:p>
          <a:p>
            <a:pPr indent="0" lvl="0" marL="0" rtl="0" algn="l">
              <a:spcBef>
                <a:spcPts val="0"/>
              </a:spcBef>
              <a:spcAft>
                <a:spcPts val="0"/>
              </a:spcAft>
              <a:buNone/>
            </a:pPr>
            <a:r>
              <a:t/>
            </a:r>
            <a:endParaRPr>
              <a:solidFill>
                <a:schemeClr val="dk1"/>
              </a:solidFill>
              <a:latin typeface="Raleway"/>
              <a:ea typeface="Raleway"/>
              <a:cs typeface="Raleway"/>
              <a:sym typeface="Raleway"/>
            </a:endParaRPr>
          </a:p>
          <a:p>
            <a:pPr indent="0" lvl="0" marL="457200" rtl="0" algn="ctr">
              <a:spcBef>
                <a:spcPts val="0"/>
              </a:spcBef>
              <a:spcAft>
                <a:spcPts val="0"/>
              </a:spcAft>
              <a:buNone/>
            </a:pPr>
            <a:r>
              <a:t/>
            </a:r>
            <a:endParaRPr>
              <a:solidFill>
                <a:schemeClr val="dk1"/>
              </a:solidFill>
              <a:latin typeface="Raleway"/>
              <a:ea typeface="Raleway"/>
              <a:cs typeface="Raleway"/>
              <a:sym typeface="Raleway"/>
            </a:endParaRPr>
          </a:p>
        </p:txBody>
      </p:sp>
      <p:sp>
        <p:nvSpPr>
          <p:cNvPr id="313" name="Google Shape;313;p40"/>
          <p:cNvSpPr/>
          <p:nvPr/>
        </p:nvSpPr>
        <p:spPr>
          <a:xfrm>
            <a:off x="6229350" y="4139000"/>
            <a:ext cx="492600" cy="293700"/>
          </a:xfrm>
          <a:prstGeom prst="bentUpArrow">
            <a:avLst>
              <a:gd fmla="val 25000" name="adj1"/>
              <a:gd fmla="val 25000" name="adj2"/>
              <a:gd fmla="val 25000" name="adj3"/>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0"/>
          <p:cNvSpPr/>
          <p:nvPr/>
        </p:nvSpPr>
        <p:spPr>
          <a:xfrm rot="5400000">
            <a:off x="2161050" y="3996950"/>
            <a:ext cx="325800" cy="609900"/>
          </a:xfrm>
          <a:prstGeom prst="bentUpArrow">
            <a:avLst>
              <a:gd fmla="val 25000" name="adj1"/>
              <a:gd fmla="val 25000" name="adj2"/>
              <a:gd fmla="val 25000" name="adj3"/>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1"/>
          <p:cNvSpPr txBox="1"/>
          <p:nvPr>
            <p:ph type="title"/>
          </p:nvPr>
        </p:nvSpPr>
        <p:spPr>
          <a:xfrm>
            <a:off x="716550" y="1827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500"/>
              <a:t>Cleaned/Wrangled Data by</a:t>
            </a:r>
            <a:r>
              <a:rPr lang="en" sz="2500"/>
              <a:t>:</a:t>
            </a:r>
            <a:endParaRPr sz="2500"/>
          </a:p>
        </p:txBody>
      </p:sp>
      <p:cxnSp>
        <p:nvCxnSpPr>
          <p:cNvPr id="320" name="Google Shape;320;p41"/>
          <p:cNvCxnSpPr/>
          <p:nvPr/>
        </p:nvCxnSpPr>
        <p:spPr>
          <a:xfrm>
            <a:off x="6321150" y="508075"/>
            <a:ext cx="2106300" cy="0"/>
          </a:xfrm>
          <a:prstGeom prst="straightConnector1">
            <a:avLst/>
          </a:prstGeom>
          <a:noFill/>
          <a:ln cap="flat" cmpd="sng" w="9525">
            <a:solidFill>
              <a:schemeClr val="dk1"/>
            </a:solidFill>
            <a:prstDash val="solid"/>
            <a:round/>
            <a:headEnd len="med" w="med" type="none"/>
            <a:tailEnd len="med" w="med" type="none"/>
          </a:ln>
        </p:spPr>
      </p:cxnSp>
      <p:pic>
        <p:nvPicPr>
          <p:cNvPr id="321" name="Google Shape;321;p41"/>
          <p:cNvPicPr preferRelativeResize="0"/>
          <p:nvPr/>
        </p:nvPicPr>
        <p:blipFill>
          <a:blip r:embed="rId3">
            <a:alphaModFix/>
          </a:blip>
          <a:stretch>
            <a:fillRect/>
          </a:stretch>
        </p:blipFill>
        <p:spPr>
          <a:xfrm>
            <a:off x="583150" y="812422"/>
            <a:ext cx="1697800" cy="2070699"/>
          </a:xfrm>
          <a:prstGeom prst="rect">
            <a:avLst/>
          </a:prstGeom>
          <a:noFill/>
          <a:ln cap="flat" cmpd="sng" w="9525">
            <a:solidFill>
              <a:schemeClr val="dk1"/>
            </a:solidFill>
            <a:prstDash val="solid"/>
            <a:round/>
            <a:headEnd len="sm" w="sm" type="none"/>
            <a:tailEnd len="sm" w="sm" type="none"/>
          </a:ln>
        </p:spPr>
      </p:pic>
      <p:sp>
        <p:nvSpPr>
          <p:cNvPr id="322" name="Google Shape;322;p41"/>
          <p:cNvSpPr txBox="1"/>
          <p:nvPr/>
        </p:nvSpPr>
        <p:spPr>
          <a:xfrm>
            <a:off x="2476350" y="993975"/>
            <a:ext cx="4191300" cy="350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50">
                <a:latin typeface="Inter"/>
                <a:ea typeface="Inter"/>
                <a:cs typeface="Inter"/>
                <a:sym typeface="Inter"/>
              </a:rPr>
              <a:t>I used Microsoft Excel to edit the given dataset.</a:t>
            </a:r>
            <a:endParaRPr sz="1350">
              <a:latin typeface="Inter"/>
              <a:ea typeface="Inter"/>
              <a:cs typeface="Inter"/>
              <a:sym typeface="Inter"/>
            </a:endParaRPr>
          </a:p>
          <a:p>
            <a:pPr indent="0" lvl="0" marL="0" rtl="0" algn="l">
              <a:spcBef>
                <a:spcPts val="0"/>
              </a:spcBef>
              <a:spcAft>
                <a:spcPts val="0"/>
              </a:spcAft>
              <a:buNone/>
            </a:pPr>
            <a:r>
              <a:rPr lang="en" sz="1350">
                <a:latin typeface="Inter"/>
                <a:ea typeface="Inter"/>
                <a:cs typeface="Inter"/>
                <a:sym typeface="Inter"/>
              </a:rPr>
              <a:t>I only used the type of education institution that are related to my children (aged 9-17)</a:t>
            </a:r>
            <a:endParaRPr sz="1350">
              <a:latin typeface="Inter"/>
              <a:ea typeface="Inter"/>
              <a:cs typeface="Inter"/>
              <a:sym typeface="Inter"/>
            </a:endParaRPr>
          </a:p>
          <a:p>
            <a:pPr indent="0" lvl="0" marL="0" rtl="0" algn="l">
              <a:spcBef>
                <a:spcPts val="0"/>
              </a:spcBef>
              <a:spcAft>
                <a:spcPts val="0"/>
              </a:spcAft>
              <a:buNone/>
            </a:pPr>
            <a:r>
              <a:t/>
            </a:r>
            <a:endParaRPr sz="1350">
              <a:latin typeface="Inter"/>
              <a:ea typeface="Inter"/>
              <a:cs typeface="Inter"/>
              <a:sym typeface="Inter"/>
            </a:endParaRPr>
          </a:p>
          <a:p>
            <a:pPr indent="-314325" lvl="0" marL="457200" rtl="0" algn="l">
              <a:spcBef>
                <a:spcPts val="0"/>
              </a:spcBef>
              <a:spcAft>
                <a:spcPts val="0"/>
              </a:spcAft>
              <a:buSzPts val="1350"/>
              <a:buFont typeface="Inter"/>
              <a:buChar char="●"/>
            </a:pPr>
            <a:r>
              <a:rPr lang="en" sz="1350">
                <a:latin typeface="Inter"/>
                <a:ea typeface="Inter"/>
                <a:cs typeface="Inter"/>
                <a:sym typeface="Inter"/>
              </a:rPr>
              <a:t>I removed the data of Special Education and NIE as not only did they contain NA/null values, but they are also not needed in my analysis.</a:t>
            </a:r>
            <a:endParaRPr sz="1350">
              <a:latin typeface="Inter"/>
              <a:ea typeface="Inter"/>
              <a:cs typeface="Inter"/>
              <a:sym typeface="Inter"/>
            </a:endParaRPr>
          </a:p>
          <a:p>
            <a:pPr indent="-314325" lvl="0" marL="457200" rtl="0" algn="l">
              <a:spcBef>
                <a:spcPts val="0"/>
              </a:spcBef>
              <a:spcAft>
                <a:spcPts val="0"/>
              </a:spcAft>
              <a:buSzPts val="1350"/>
              <a:buFont typeface="Inter"/>
              <a:buChar char="●"/>
            </a:pPr>
            <a:r>
              <a:rPr lang="en" sz="1350">
                <a:latin typeface="Inter"/>
                <a:ea typeface="Inter"/>
                <a:cs typeface="Inter"/>
                <a:sym typeface="Inter"/>
              </a:rPr>
              <a:t>MOE HQ and others are also not needed in my analysis.</a:t>
            </a:r>
            <a:endParaRPr sz="1350">
              <a:latin typeface="Inter"/>
              <a:ea typeface="Inter"/>
              <a:cs typeface="Inter"/>
              <a:sym typeface="Inter"/>
            </a:endParaRPr>
          </a:p>
          <a:p>
            <a:pPr indent="0" lvl="0" marL="0" rtl="0" algn="l">
              <a:spcBef>
                <a:spcPts val="0"/>
              </a:spcBef>
              <a:spcAft>
                <a:spcPts val="0"/>
              </a:spcAft>
              <a:buNone/>
            </a:pPr>
            <a:r>
              <a:t/>
            </a:r>
            <a:endParaRPr sz="1350">
              <a:latin typeface="Inter"/>
              <a:ea typeface="Inter"/>
              <a:cs typeface="Inter"/>
              <a:sym typeface="Inter"/>
            </a:endParaRPr>
          </a:p>
          <a:p>
            <a:pPr indent="0" lvl="0" marL="0" rtl="0" algn="l">
              <a:spcBef>
                <a:spcPts val="0"/>
              </a:spcBef>
              <a:spcAft>
                <a:spcPts val="0"/>
              </a:spcAft>
              <a:buNone/>
            </a:pPr>
            <a:r>
              <a:rPr lang="en" sz="1350">
                <a:latin typeface="Inter"/>
                <a:ea typeface="Inter"/>
                <a:cs typeface="Inter"/>
                <a:sym typeface="Inter"/>
              </a:rPr>
              <a:t>I filtered the dataset such that it would be arranged by </a:t>
            </a:r>
            <a:r>
              <a:rPr lang="en" sz="1350">
                <a:latin typeface="Inter"/>
                <a:ea typeface="Inter"/>
                <a:cs typeface="Inter"/>
                <a:sym typeface="Inter"/>
              </a:rPr>
              <a:t>alphabetical order. This provided me with convenience in deleting the education institutions that are irrelevant to my data analysis.</a:t>
            </a:r>
            <a:endParaRPr sz="1350">
              <a:latin typeface="Inter"/>
              <a:ea typeface="Inter"/>
              <a:cs typeface="Inter"/>
              <a:sym typeface="Inter"/>
            </a:endParaRPr>
          </a:p>
        </p:txBody>
      </p:sp>
      <p:pic>
        <p:nvPicPr>
          <p:cNvPr id="323" name="Google Shape;323;p41"/>
          <p:cNvPicPr preferRelativeResize="0"/>
          <p:nvPr/>
        </p:nvPicPr>
        <p:blipFill>
          <a:blip r:embed="rId4">
            <a:alphaModFix/>
          </a:blip>
          <a:stretch>
            <a:fillRect/>
          </a:stretch>
        </p:blipFill>
        <p:spPr>
          <a:xfrm>
            <a:off x="296147" y="2683525"/>
            <a:ext cx="1697800" cy="1755564"/>
          </a:xfrm>
          <a:prstGeom prst="rect">
            <a:avLst/>
          </a:prstGeom>
          <a:noFill/>
          <a:ln cap="flat" cmpd="sng" w="9525">
            <a:solidFill>
              <a:schemeClr val="dk1"/>
            </a:solidFill>
            <a:prstDash val="solid"/>
            <a:round/>
            <a:headEnd len="sm" w="sm" type="none"/>
            <a:tailEnd len="sm" w="sm" type="none"/>
          </a:ln>
        </p:spPr>
      </p:pic>
      <p:pic>
        <p:nvPicPr>
          <p:cNvPr id="324" name="Google Shape;324;p41"/>
          <p:cNvPicPr preferRelativeResize="0"/>
          <p:nvPr/>
        </p:nvPicPr>
        <p:blipFill>
          <a:blip r:embed="rId5">
            <a:alphaModFix/>
          </a:blip>
          <a:stretch>
            <a:fillRect/>
          </a:stretch>
        </p:blipFill>
        <p:spPr>
          <a:xfrm>
            <a:off x="6856150" y="2258700"/>
            <a:ext cx="1882325" cy="20707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2"/>
          <p:cNvSpPr txBox="1"/>
          <p:nvPr>
            <p:ph type="title"/>
          </p:nvPr>
        </p:nvSpPr>
        <p:spPr>
          <a:xfrm>
            <a:off x="716550" y="2526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t>Analysis on Dataset 1:</a:t>
            </a:r>
            <a:endParaRPr sz="2700"/>
          </a:p>
        </p:txBody>
      </p:sp>
      <p:cxnSp>
        <p:nvCxnSpPr>
          <p:cNvPr id="330" name="Google Shape;330;p42"/>
          <p:cNvCxnSpPr/>
          <p:nvPr/>
        </p:nvCxnSpPr>
        <p:spPr>
          <a:xfrm>
            <a:off x="6321150" y="578000"/>
            <a:ext cx="2106300" cy="0"/>
          </a:xfrm>
          <a:prstGeom prst="straightConnector1">
            <a:avLst/>
          </a:prstGeom>
          <a:noFill/>
          <a:ln cap="flat" cmpd="sng" w="9525">
            <a:solidFill>
              <a:schemeClr val="dk1"/>
            </a:solidFill>
            <a:prstDash val="solid"/>
            <a:round/>
            <a:headEnd len="med" w="med" type="none"/>
            <a:tailEnd len="med" w="med" type="none"/>
          </a:ln>
        </p:spPr>
      </p:cxnSp>
      <p:sp>
        <p:nvSpPr>
          <p:cNvPr id="331" name="Google Shape;331;p42"/>
          <p:cNvSpPr txBox="1"/>
          <p:nvPr>
            <p:ph idx="4294967295" type="subTitle"/>
          </p:nvPr>
        </p:nvSpPr>
        <p:spPr>
          <a:xfrm>
            <a:off x="780750" y="1924700"/>
            <a:ext cx="7704000" cy="2267100"/>
          </a:xfrm>
          <a:prstGeom prst="rect">
            <a:avLst/>
          </a:prstGeom>
        </p:spPr>
        <p:txBody>
          <a:bodyPr anchorCtr="0" anchor="t" bIns="91425" lIns="91425" spcFirstLastPara="1" rIns="91425" wrap="square" tIns="91425">
            <a:noAutofit/>
          </a:bodyPr>
          <a:lstStyle/>
          <a:p>
            <a:pPr indent="-314325" lvl="0" marL="457200" rtl="0" algn="l">
              <a:spcBef>
                <a:spcPts val="0"/>
              </a:spcBef>
              <a:spcAft>
                <a:spcPts val="0"/>
              </a:spcAft>
              <a:buSzPts val="1350"/>
              <a:buAutoNum type="arabicPeriod"/>
            </a:pPr>
            <a:r>
              <a:rPr lang="en" sz="1350"/>
              <a:t>I imported th</a:t>
            </a:r>
            <a:r>
              <a:rPr lang="en" sz="1350"/>
              <a:t>e</a:t>
            </a:r>
            <a:r>
              <a:rPr lang="en" sz="1350"/>
              <a:t> dataset, using np.genfromtxt().</a:t>
            </a:r>
            <a:endParaRPr sz="1350"/>
          </a:p>
          <a:p>
            <a:pPr indent="-314325" lvl="0" marL="457200" rtl="0" algn="l">
              <a:spcBef>
                <a:spcPts val="0"/>
              </a:spcBef>
              <a:spcAft>
                <a:spcPts val="0"/>
              </a:spcAft>
              <a:buSzPts val="1350"/>
              <a:buAutoNum type="arabicPeriod"/>
            </a:pPr>
            <a:r>
              <a:rPr lang="en" sz="1350"/>
              <a:t>I extracted the labels of the pie chart slices (type of education institution) using numpy.</a:t>
            </a:r>
            <a:endParaRPr sz="1350"/>
          </a:p>
          <a:p>
            <a:pPr indent="-314325" lvl="0" marL="457200" rtl="0" algn="l">
              <a:spcBef>
                <a:spcPts val="0"/>
              </a:spcBef>
              <a:spcAft>
                <a:spcPts val="0"/>
              </a:spcAft>
              <a:buSzPts val="1350"/>
              <a:buAutoNum type="arabicPeriod"/>
            </a:pPr>
            <a:r>
              <a:rPr lang="en" sz="1350"/>
              <a:t>I extracted the specific past (1985) and present (2020) data by using </a:t>
            </a:r>
            <a:r>
              <a:rPr lang="en" sz="1350" u="sng"/>
              <a:t>np.where</a:t>
            </a:r>
            <a:r>
              <a:rPr lang="en" sz="1350"/>
              <a:t>, thereafter extracted the value of the development expenditure of each education </a:t>
            </a:r>
            <a:r>
              <a:rPr lang="en" sz="1350"/>
              <a:t>institution</a:t>
            </a:r>
            <a:r>
              <a:rPr lang="en" sz="1350"/>
              <a:t> type of the respective years.</a:t>
            </a:r>
            <a:endParaRPr sz="1350"/>
          </a:p>
          <a:p>
            <a:pPr indent="-314325" lvl="0" marL="457200" rtl="0" algn="l">
              <a:spcBef>
                <a:spcPts val="0"/>
              </a:spcBef>
              <a:spcAft>
                <a:spcPts val="0"/>
              </a:spcAft>
              <a:buSzPts val="1350"/>
              <a:buAutoNum type="arabicPeriod"/>
            </a:pPr>
            <a:r>
              <a:rPr lang="en" sz="1350"/>
              <a:t>Then, I used matplotlib to construct 2 pie charts (2 subplots) on the same figure.</a:t>
            </a:r>
            <a:endParaRPr sz="1350"/>
          </a:p>
          <a:p>
            <a:pPr indent="-314325" lvl="0" marL="457200" rtl="0" algn="l">
              <a:spcBef>
                <a:spcPts val="0"/>
              </a:spcBef>
              <a:spcAft>
                <a:spcPts val="0"/>
              </a:spcAft>
              <a:buSzPts val="1350"/>
              <a:buAutoNum type="arabicPeriod"/>
            </a:pPr>
            <a:r>
              <a:rPr lang="en" sz="1350"/>
              <a:t>Lastly, I </a:t>
            </a:r>
            <a:r>
              <a:rPr b="1" lang="en" sz="1350"/>
              <a:t>exploded</a:t>
            </a:r>
            <a:r>
              <a:rPr lang="en" sz="1350"/>
              <a:t> the slice for “Polytechnics”, to emphasise it, as my first daughter is interested in going to a Polytechnic. I also added a legend to conveniently show all the types of education </a:t>
            </a:r>
            <a:r>
              <a:rPr lang="en" sz="1350"/>
              <a:t>institution. </a:t>
            </a:r>
            <a:endParaRPr sz="1350"/>
          </a:p>
          <a:p>
            <a:pPr indent="0" lvl="0" marL="914400" rtl="0" algn="l">
              <a:spcBef>
                <a:spcPts val="1200"/>
              </a:spcBef>
              <a:spcAft>
                <a:spcPts val="0"/>
              </a:spcAft>
              <a:buNone/>
            </a:pPr>
            <a:r>
              <a:t/>
            </a:r>
            <a:endParaRPr sz="1050">
              <a:solidFill>
                <a:srgbClr val="D4D4D4"/>
              </a:solidFill>
              <a:highlight>
                <a:srgbClr val="1E1E1E"/>
              </a:highlight>
              <a:latin typeface="Courier New"/>
              <a:ea typeface="Courier New"/>
              <a:cs typeface="Courier New"/>
              <a:sym typeface="Courier New"/>
            </a:endParaRPr>
          </a:p>
          <a:p>
            <a:pPr indent="0" lvl="0" marL="0" rtl="0" algn="l">
              <a:spcBef>
                <a:spcPts val="1200"/>
              </a:spcBef>
              <a:spcAft>
                <a:spcPts val="0"/>
              </a:spcAft>
              <a:buNone/>
            </a:pPr>
            <a:r>
              <a:t/>
            </a:r>
            <a:endParaRPr sz="1300"/>
          </a:p>
          <a:p>
            <a:pPr indent="0" lvl="0" marL="0" rtl="0" algn="l">
              <a:lnSpc>
                <a:spcPct val="115000"/>
              </a:lnSpc>
              <a:spcBef>
                <a:spcPts val="1200"/>
              </a:spcBef>
              <a:spcAft>
                <a:spcPts val="0"/>
              </a:spcAft>
              <a:buNone/>
            </a:pPr>
            <a:r>
              <a:t/>
            </a:r>
            <a:endParaRPr sz="1300"/>
          </a:p>
          <a:p>
            <a:pPr indent="0" lvl="0" marL="0" rtl="0" algn="l">
              <a:lnSpc>
                <a:spcPct val="115000"/>
              </a:lnSpc>
              <a:spcBef>
                <a:spcPts val="0"/>
              </a:spcBef>
              <a:spcAft>
                <a:spcPts val="0"/>
              </a:spcAft>
              <a:buClr>
                <a:schemeClr val="dk1"/>
              </a:buClr>
              <a:buSzPts val="1100"/>
              <a:buFont typeface="Arial"/>
              <a:buNone/>
            </a:pPr>
            <a:r>
              <a:t/>
            </a:r>
            <a:endParaRPr>
              <a:solidFill>
                <a:srgbClr val="434343"/>
              </a:solidFill>
              <a:latin typeface="Roboto"/>
              <a:ea typeface="Roboto"/>
              <a:cs typeface="Roboto"/>
              <a:sym typeface="Roboto"/>
            </a:endParaRPr>
          </a:p>
          <a:p>
            <a:pPr indent="0" lvl="0" marL="0" rtl="0" algn="l">
              <a:spcBef>
                <a:spcPts val="0"/>
              </a:spcBef>
              <a:spcAft>
                <a:spcPts val="1200"/>
              </a:spcAft>
              <a:buNone/>
            </a:pPr>
            <a:r>
              <a:t/>
            </a:r>
            <a:endParaRPr sz="1300"/>
          </a:p>
        </p:txBody>
      </p:sp>
      <p:sp>
        <p:nvSpPr>
          <p:cNvPr id="332" name="Google Shape;332;p42"/>
          <p:cNvSpPr txBox="1"/>
          <p:nvPr>
            <p:ph idx="4294967295" type="subTitle"/>
          </p:nvPr>
        </p:nvSpPr>
        <p:spPr>
          <a:xfrm>
            <a:off x="716550" y="906350"/>
            <a:ext cx="8082000" cy="85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50"/>
              <a:t>In order to find out how the government divided the expenditure among the various education institutions (</a:t>
            </a:r>
            <a:r>
              <a:rPr lang="en" sz="1350" u="sng"/>
              <a:t>past vs present</a:t>
            </a:r>
            <a:r>
              <a:rPr lang="en" sz="1350"/>
              <a:t>), I created 2 </a:t>
            </a:r>
            <a:r>
              <a:rPr b="1" lang="en" sz="1350"/>
              <a:t>pie charts</a:t>
            </a:r>
            <a:r>
              <a:rPr lang="en" sz="1350"/>
              <a:t> for 1985 and 2020 respectively. </a:t>
            </a:r>
            <a:endParaRPr sz="1350"/>
          </a:p>
          <a:p>
            <a:pPr indent="0" lvl="0" marL="0" rtl="0" algn="l">
              <a:spcBef>
                <a:spcPts val="1200"/>
              </a:spcBef>
              <a:spcAft>
                <a:spcPts val="1200"/>
              </a:spcAft>
              <a:buClr>
                <a:schemeClr val="dk1"/>
              </a:buClr>
              <a:buSzPts val="1100"/>
              <a:buFont typeface="Arial"/>
              <a:buNone/>
            </a:pPr>
            <a:r>
              <a:rPr lang="en" sz="1350" u="sng"/>
              <a:t>These are the steps I did to showcase the difference via the charts:</a:t>
            </a:r>
            <a:endParaRPr sz="1350" u="sng"/>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3"/>
          <p:cNvSpPr txBox="1"/>
          <p:nvPr>
            <p:ph type="title"/>
          </p:nvPr>
        </p:nvSpPr>
        <p:spPr>
          <a:xfrm>
            <a:off x="716513" y="1538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t>Insights gained</a:t>
            </a:r>
            <a:endParaRPr sz="2700"/>
          </a:p>
        </p:txBody>
      </p:sp>
      <p:cxnSp>
        <p:nvCxnSpPr>
          <p:cNvPr id="338" name="Google Shape;338;p43"/>
          <p:cNvCxnSpPr/>
          <p:nvPr/>
        </p:nvCxnSpPr>
        <p:spPr>
          <a:xfrm>
            <a:off x="5511488" y="479200"/>
            <a:ext cx="2916000" cy="0"/>
          </a:xfrm>
          <a:prstGeom prst="straightConnector1">
            <a:avLst/>
          </a:prstGeom>
          <a:noFill/>
          <a:ln cap="flat" cmpd="sng" w="9525">
            <a:solidFill>
              <a:schemeClr val="dk1"/>
            </a:solidFill>
            <a:prstDash val="solid"/>
            <a:round/>
            <a:headEnd len="med" w="med" type="none"/>
            <a:tailEnd len="med" w="med" type="none"/>
          </a:ln>
        </p:spPr>
      </p:cxnSp>
      <p:sp>
        <p:nvSpPr>
          <p:cNvPr id="339" name="Google Shape;339;p43"/>
          <p:cNvSpPr txBox="1"/>
          <p:nvPr/>
        </p:nvSpPr>
        <p:spPr>
          <a:xfrm>
            <a:off x="483800" y="929099"/>
            <a:ext cx="7943700" cy="1374900"/>
          </a:xfrm>
          <a:prstGeom prst="rect">
            <a:avLst/>
          </a:prstGeom>
          <a:noFill/>
          <a:ln>
            <a:noFill/>
          </a:ln>
        </p:spPr>
        <p:txBody>
          <a:bodyPr anchorCtr="0" anchor="ctr" bIns="45700" lIns="91425" spcFirstLastPara="1" rIns="91425" wrap="square" tIns="45700">
            <a:noAutofit/>
          </a:bodyPr>
          <a:lstStyle/>
          <a:p>
            <a:pPr indent="-314325" lvl="0" marL="457200" marR="0" rtl="0" algn="l">
              <a:spcBef>
                <a:spcPts val="0"/>
              </a:spcBef>
              <a:spcAft>
                <a:spcPts val="0"/>
              </a:spcAft>
              <a:buClr>
                <a:schemeClr val="dk1"/>
              </a:buClr>
              <a:buSzPts val="1350"/>
              <a:buFont typeface="Inter"/>
              <a:buChar char="●"/>
            </a:pPr>
            <a:r>
              <a:rPr lang="en" sz="1350">
                <a:solidFill>
                  <a:schemeClr val="dk1"/>
                </a:solidFill>
                <a:latin typeface="Inter"/>
                <a:ea typeface="Inter"/>
                <a:cs typeface="Inter"/>
                <a:sym typeface="Inter"/>
              </a:rPr>
              <a:t>In 1985, Uni took up the </a:t>
            </a:r>
            <a:r>
              <a:rPr b="1" lang="en" sz="1350">
                <a:solidFill>
                  <a:schemeClr val="dk1"/>
                </a:solidFill>
                <a:latin typeface="Inter"/>
                <a:ea typeface="Inter"/>
                <a:cs typeface="Inter"/>
                <a:sym typeface="Inter"/>
              </a:rPr>
              <a:t>most</a:t>
            </a:r>
            <a:r>
              <a:rPr lang="en" sz="1350">
                <a:solidFill>
                  <a:schemeClr val="dk1"/>
                </a:solidFill>
                <a:latin typeface="Inter"/>
                <a:ea typeface="Inter"/>
                <a:cs typeface="Inter"/>
                <a:sym typeface="Inter"/>
              </a:rPr>
              <a:t> development expenditure (37.4%), while Junior Colleges/Centralised Institute took up the </a:t>
            </a:r>
            <a:r>
              <a:rPr b="1" lang="en" sz="1350">
                <a:solidFill>
                  <a:schemeClr val="dk1"/>
                </a:solidFill>
                <a:latin typeface="Inter"/>
                <a:ea typeface="Inter"/>
                <a:cs typeface="Inter"/>
                <a:sym typeface="Inter"/>
              </a:rPr>
              <a:t>least </a:t>
            </a:r>
            <a:r>
              <a:rPr lang="en" sz="1350">
                <a:solidFill>
                  <a:schemeClr val="dk1"/>
                </a:solidFill>
                <a:latin typeface="Inter"/>
                <a:ea typeface="Inter"/>
                <a:cs typeface="Inter"/>
                <a:sym typeface="Inter"/>
              </a:rPr>
              <a:t>expenditure (3.0%).</a:t>
            </a:r>
            <a:endParaRPr sz="1350">
              <a:solidFill>
                <a:schemeClr val="dk1"/>
              </a:solidFill>
              <a:latin typeface="Inter"/>
              <a:ea typeface="Inter"/>
              <a:cs typeface="Inter"/>
              <a:sym typeface="Inter"/>
            </a:endParaRPr>
          </a:p>
          <a:p>
            <a:pPr indent="-314325" lvl="0" marL="457200" marR="0" rtl="0" algn="l">
              <a:spcBef>
                <a:spcPts val="0"/>
              </a:spcBef>
              <a:spcAft>
                <a:spcPts val="0"/>
              </a:spcAft>
              <a:buClr>
                <a:schemeClr val="dk1"/>
              </a:buClr>
              <a:buSzPts val="1350"/>
              <a:buFont typeface="Inter"/>
              <a:buChar char="●"/>
            </a:pPr>
            <a:r>
              <a:rPr lang="en" sz="1350">
                <a:solidFill>
                  <a:schemeClr val="dk1"/>
                </a:solidFill>
                <a:latin typeface="Inter"/>
                <a:ea typeface="Inter"/>
                <a:cs typeface="Inter"/>
                <a:sym typeface="Inter"/>
              </a:rPr>
              <a:t>In 2020, Uni continue to take up the </a:t>
            </a:r>
            <a:r>
              <a:rPr b="1" lang="en" sz="1350">
                <a:solidFill>
                  <a:schemeClr val="dk1"/>
                </a:solidFill>
                <a:latin typeface="Inter"/>
                <a:ea typeface="Inter"/>
                <a:cs typeface="Inter"/>
                <a:sym typeface="Inter"/>
              </a:rPr>
              <a:t>most</a:t>
            </a:r>
            <a:r>
              <a:rPr lang="en" sz="1350">
                <a:solidFill>
                  <a:schemeClr val="dk1"/>
                </a:solidFill>
                <a:latin typeface="Inter"/>
                <a:ea typeface="Inter"/>
                <a:cs typeface="Inter"/>
                <a:sym typeface="Inter"/>
              </a:rPr>
              <a:t> expenditure (50.5%), while ITE now </a:t>
            </a:r>
            <a:endParaRPr sz="1350">
              <a:solidFill>
                <a:schemeClr val="dk1"/>
              </a:solidFill>
              <a:latin typeface="Inter"/>
              <a:ea typeface="Inter"/>
              <a:cs typeface="Inter"/>
              <a:sym typeface="Inter"/>
            </a:endParaRPr>
          </a:p>
          <a:p>
            <a:pPr indent="0" lvl="0" marL="457200" marR="0" rtl="0" algn="l">
              <a:spcBef>
                <a:spcPts val="0"/>
              </a:spcBef>
              <a:spcAft>
                <a:spcPts val="0"/>
              </a:spcAft>
              <a:buNone/>
            </a:pPr>
            <a:r>
              <a:rPr lang="en" sz="1350">
                <a:solidFill>
                  <a:schemeClr val="dk1"/>
                </a:solidFill>
                <a:latin typeface="Inter"/>
                <a:ea typeface="Inter"/>
                <a:cs typeface="Inter"/>
                <a:sym typeface="Inter"/>
              </a:rPr>
              <a:t>takes up the </a:t>
            </a:r>
            <a:r>
              <a:rPr b="1" lang="en" sz="1350">
                <a:solidFill>
                  <a:schemeClr val="dk1"/>
                </a:solidFill>
                <a:latin typeface="Inter"/>
                <a:ea typeface="Inter"/>
                <a:cs typeface="Inter"/>
                <a:sym typeface="Inter"/>
              </a:rPr>
              <a:t>least</a:t>
            </a:r>
            <a:r>
              <a:rPr lang="en" sz="1350">
                <a:solidFill>
                  <a:schemeClr val="dk1"/>
                </a:solidFill>
                <a:latin typeface="Inter"/>
                <a:ea typeface="Inter"/>
                <a:cs typeface="Inter"/>
                <a:sym typeface="Inter"/>
              </a:rPr>
              <a:t> expenditure (0.0%).</a:t>
            </a:r>
            <a:endParaRPr sz="1350">
              <a:solidFill>
                <a:schemeClr val="dk1"/>
              </a:solidFill>
              <a:latin typeface="Inter"/>
              <a:ea typeface="Inter"/>
              <a:cs typeface="Inter"/>
              <a:sym typeface="Inter"/>
            </a:endParaRPr>
          </a:p>
          <a:p>
            <a:pPr indent="-314325" lvl="0" marL="457200" marR="0" rtl="0" algn="l">
              <a:spcBef>
                <a:spcPts val="0"/>
              </a:spcBef>
              <a:spcAft>
                <a:spcPts val="0"/>
              </a:spcAft>
              <a:buClr>
                <a:schemeClr val="dk1"/>
              </a:buClr>
              <a:buSzPts val="1350"/>
              <a:buFont typeface="Inter"/>
              <a:buChar char="●"/>
            </a:pPr>
            <a:r>
              <a:rPr lang="en" sz="1350">
                <a:solidFill>
                  <a:schemeClr val="dk1"/>
                </a:solidFill>
                <a:latin typeface="Inter"/>
                <a:ea typeface="Inter"/>
                <a:cs typeface="Inter"/>
                <a:sym typeface="Inter"/>
              </a:rPr>
              <a:t>It is seen that Primary schools and Universities are the education types that </a:t>
            </a:r>
            <a:endParaRPr sz="1350">
              <a:solidFill>
                <a:schemeClr val="dk1"/>
              </a:solidFill>
              <a:latin typeface="Inter"/>
              <a:ea typeface="Inter"/>
              <a:cs typeface="Inter"/>
              <a:sym typeface="Inter"/>
            </a:endParaRPr>
          </a:p>
          <a:p>
            <a:pPr indent="0" lvl="0" marL="457200" marR="0" rtl="0" algn="l">
              <a:spcBef>
                <a:spcPts val="0"/>
              </a:spcBef>
              <a:spcAft>
                <a:spcPts val="0"/>
              </a:spcAft>
              <a:buNone/>
            </a:pPr>
            <a:r>
              <a:rPr lang="en" sz="1350">
                <a:solidFill>
                  <a:schemeClr val="dk1"/>
                </a:solidFill>
                <a:latin typeface="Inter"/>
                <a:ea typeface="Inter"/>
                <a:cs typeface="Inter"/>
                <a:sym typeface="Inter"/>
              </a:rPr>
              <a:t>received an increase in expenditure now as compared to the past.</a:t>
            </a:r>
            <a:endParaRPr sz="1350">
              <a:solidFill>
                <a:schemeClr val="dk1"/>
              </a:solidFill>
              <a:latin typeface="Inter"/>
              <a:ea typeface="Inter"/>
              <a:cs typeface="Inter"/>
              <a:sym typeface="Inter"/>
            </a:endParaRPr>
          </a:p>
          <a:p>
            <a:pPr indent="-314325" lvl="0" marL="457200" marR="0" rtl="0" algn="l">
              <a:spcBef>
                <a:spcPts val="0"/>
              </a:spcBef>
              <a:spcAft>
                <a:spcPts val="0"/>
              </a:spcAft>
              <a:buClr>
                <a:schemeClr val="dk1"/>
              </a:buClr>
              <a:buSzPts val="1350"/>
              <a:buFont typeface="Inter"/>
              <a:buChar char="●"/>
            </a:pPr>
            <a:r>
              <a:rPr lang="en" sz="1350">
                <a:solidFill>
                  <a:schemeClr val="dk1"/>
                </a:solidFill>
                <a:latin typeface="Inter"/>
                <a:ea typeface="Inter"/>
                <a:cs typeface="Inter"/>
                <a:sym typeface="Inter"/>
              </a:rPr>
              <a:t>The expenditure of Polytechnics </a:t>
            </a:r>
            <a:r>
              <a:rPr lang="en" sz="1350" u="sng">
                <a:solidFill>
                  <a:schemeClr val="dk1"/>
                </a:solidFill>
                <a:latin typeface="Inter"/>
                <a:ea typeface="Inter"/>
                <a:cs typeface="Inter"/>
                <a:sym typeface="Inter"/>
              </a:rPr>
              <a:t>decreased from 18.1% to 3.2%.</a:t>
            </a:r>
            <a:endParaRPr sz="1350" u="sng">
              <a:solidFill>
                <a:schemeClr val="dk1"/>
              </a:solidFill>
              <a:latin typeface="Inter"/>
              <a:ea typeface="Inter"/>
              <a:cs typeface="Inter"/>
              <a:sym typeface="Inter"/>
            </a:endParaRPr>
          </a:p>
        </p:txBody>
      </p:sp>
      <p:pic>
        <p:nvPicPr>
          <p:cNvPr id="340" name="Google Shape;340;p43"/>
          <p:cNvPicPr preferRelativeResize="0"/>
          <p:nvPr/>
        </p:nvPicPr>
        <p:blipFill>
          <a:blip r:embed="rId3">
            <a:alphaModFix/>
          </a:blip>
          <a:stretch>
            <a:fillRect/>
          </a:stretch>
        </p:blipFill>
        <p:spPr>
          <a:xfrm>
            <a:off x="713038" y="2602125"/>
            <a:ext cx="7710975" cy="2489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4"/>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Insights gained</a:t>
            </a:r>
            <a:endParaRPr/>
          </a:p>
        </p:txBody>
      </p:sp>
      <p:sp>
        <p:nvSpPr>
          <p:cNvPr id="346" name="Google Shape;346;p44"/>
          <p:cNvSpPr txBox="1"/>
          <p:nvPr>
            <p:ph idx="3" type="subTitle"/>
          </p:nvPr>
        </p:nvSpPr>
        <p:spPr>
          <a:xfrm>
            <a:off x="720000" y="1275750"/>
            <a:ext cx="5287200" cy="3103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t>Thus, the pie charts have shown that the Singaporean government has spent money and resources to invest in the development of some of the education institutions in Singapore at some point of time. </a:t>
            </a:r>
            <a:endParaRPr sz="1500"/>
          </a:p>
          <a:p>
            <a:pPr indent="0" lvl="0" marL="0" rtl="0" algn="l">
              <a:spcBef>
                <a:spcPts val="0"/>
              </a:spcBef>
              <a:spcAft>
                <a:spcPts val="0"/>
              </a:spcAft>
              <a:buClr>
                <a:schemeClr val="dk1"/>
              </a:buClr>
              <a:buSzPts val="1100"/>
              <a:buFont typeface="Arial"/>
              <a:buNone/>
            </a:pPr>
            <a:r>
              <a:t/>
            </a:r>
            <a:endParaRPr sz="1500"/>
          </a:p>
          <a:p>
            <a:pPr indent="0" lvl="0" marL="0" rtl="0" algn="l">
              <a:spcBef>
                <a:spcPts val="0"/>
              </a:spcBef>
              <a:spcAft>
                <a:spcPts val="0"/>
              </a:spcAft>
              <a:buClr>
                <a:schemeClr val="dk1"/>
              </a:buClr>
              <a:buSzPts val="1100"/>
              <a:buFont typeface="Arial"/>
              <a:buNone/>
            </a:pPr>
            <a:r>
              <a:rPr lang="en" sz="1500"/>
              <a:t>This would contribute to the quantity and quality of resources provided in schools, which hence enhances the academic learning experience of students.</a:t>
            </a:r>
            <a:endParaRPr sz="1500"/>
          </a:p>
          <a:p>
            <a:pPr indent="0" lvl="0" marL="0" rtl="0" algn="l">
              <a:spcBef>
                <a:spcPts val="0"/>
              </a:spcBef>
              <a:spcAft>
                <a:spcPts val="0"/>
              </a:spcAft>
              <a:buClr>
                <a:schemeClr val="dk1"/>
              </a:buClr>
              <a:buSzPts val="1100"/>
              <a:buFont typeface="Arial"/>
              <a:buNone/>
            </a:pPr>
            <a:r>
              <a:t/>
            </a:r>
            <a:endParaRPr sz="1500"/>
          </a:p>
          <a:p>
            <a:pPr indent="0" lvl="0" marL="0" rtl="0" algn="l">
              <a:spcBef>
                <a:spcPts val="0"/>
              </a:spcBef>
              <a:spcAft>
                <a:spcPts val="0"/>
              </a:spcAft>
              <a:buClr>
                <a:schemeClr val="dk1"/>
              </a:buClr>
              <a:buSzPts val="1100"/>
              <a:buFont typeface="Arial"/>
              <a:buNone/>
            </a:pPr>
            <a:r>
              <a:rPr lang="en" sz="1500"/>
              <a:t>The decrease in expenditure, from 1985 to 2020, for Polytechnics, could just be due to the fact that Universities and Primary Schools are in a greater need, but does not mean that the facilities in Polytechnics have deteriorated.</a:t>
            </a:r>
            <a:endParaRPr sz="1500"/>
          </a:p>
        </p:txBody>
      </p:sp>
      <p:cxnSp>
        <p:nvCxnSpPr>
          <p:cNvPr id="347" name="Google Shape;347;p44"/>
          <p:cNvCxnSpPr/>
          <p:nvPr/>
        </p:nvCxnSpPr>
        <p:spPr>
          <a:xfrm>
            <a:off x="5486400" y="770375"/>
            <a:ext cx="2944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5"/>
          <p:cNvSpPr txBox="1"/>
          <p:nvPr>
            <p:ph type="title"/>
          </p:nvPr>
        </p:nvSpPr>
        <p:spPr>
          <a:xfrm>
            <a:off x="1943100" y="2292525"/>
            <a:ext cx="7418100" cy="1329900"/>
          </a:xfrm>
          <a:prstGeom prst="rect">
            <a:avLst/>
          </a:prstGeom>
        </p:spPr>
        <p:txBody>
          <a:bodyPr anchorCtr="0" anchor="ctr" bIns="91425" lIns="91425" spcFirstLastPara="1" rIns="91425" wrap="square" tIns="91425">
            <a:noAutofit/>
          </a:bodyPr>
          <a:lstStyle/>
          <a:p>
            <a:pPr indent="0" lvl="0" marL="0" rtl="0" algn="ctr">
              <a:lnSpc>
                <a:spcPct val="135714"/>
              </a:lnSpc>
              <a:spcBef>
                <a:spcPts val="0"/>
              </a:spcBef>
              <a:spcAft>
                <a:spcPts val="0"/>
              </a:spcAft>
              <a:buClr>
                <a:schemeClr val="dk1"/>
              </a:buClr>
              <a:buSzPts val="1100"/>
              <a:buFont typeface="Arial"/>
              <a:buNone/>
            </a:pPr>
            <a:r>
              <a:t/>
            </a:r>
            <a:endParaRPr sz="1050">
              <a:solidFill>
                <a:srgbClr val="6A9955"/>
              </a:solidFill>
              <a:highlight>
                <a:srgbClr val="1E1E1E"/>
              </a:highlight>
              <a:latin typeface="Courier New"/>
              <a:ea typeface="Courier New"/>
              <a:cs typeface="Courier New"/>
              <a:sym typeface="Courier New"/>
            </a:endParaRPr>
          </a:p>
          <a:p>
            <a:pPr indent="0" lvl="0" marL="0" rtl="0" algn="ctr">
              <a:spcBef>
                <a:spcPts val="0"/>
              </a:spcBef>
              <a:spcAft>
                <a:spcPts val="0"/>
              </a:spcAft>
              <a:buClr>
                <a:schemeClr val="dk1"/>
              </a:buClr>
              <a:buSzPts val="1100"/>
              <a:buFont typeface="Arial"/>
              <a:buNone/>
            </a:pPr>
            <a:r>
              <a:rPr lang="en" sz="3500"/>
              <a:t>Population of overweight students in different age groups</a:t>
            </a:r>
            <a:endParaRPr sz="3500"/>
          </a:p>
        </p:txBody>
      </p:sp>
      <p:sp>
        <p:nvSpPr>
          <p:cNvPr id="353" name="Google Shape;353;p45"/>
          <p:cNvSpPr txBox="1"/>
          <p:nvPr>
            <p:ph idx="2" type="title"/>
          </p:nvPr>
        </p:nvSpPr>
        <p:spPr>
          <a:xfrm>
            <a:off x="5429325" y="1067534"/>
            <a:ext cx="1188600" cy="118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54" name="Google Shape;354;p45"/>
          <p:cNvSpPr txBox="1"/>
          <p:nvPr>
            <p:ph idx="1" type="subTitle"/>
          </p:nvPr>
        </p:nvSpPr>
        <p:spPr>
          <a:xfrm>
            <a:off x="2497350" y="3785600"/>
            <a:ext cx="6309600" cy="3471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Has Singapore take steps to reduce the number of overweight students? (Improve the physical well-being of students)</a:t>
            </a:r>
            <a:endParaRPr/>
          </a:p>
        </p:txBody>
      </p:sp>
      <p:cxnSp>
        <p:nvCxnSpPr>
          <p:cNvPr id="355" name="Google Shape;355;p45"/>
          <p:cNvCxnSpPr/>
          <p:nvPr/>
        </p:nvCxnSpPr>
        <p:spPr>
          <a:xfrm>
            <a:off x="6023625" y="-19670"/>
            <a:ext cx="0" cy="867300"/>
          </a:xfrm>
          <a:prstGeom prst="straightConnector1">
            <a:avLst/>
          </a:prstGeom>
          <a:noFill/>
          <a:ln cap="flat" cmpd="sng" w="9525">
            <a:solidFill>
              <a:schemeClr val="dk1"/>
            </a:solidFill>
            <a:prstDash val="solid"/>
            <a:round/>
            <a:headEnd len="med" w="med" type="none"/>
            <a:tailEnd len="med" w="med" type="none"/>
          </a:ln>
        </p:spPr>
      </p:cxnSp>
      <p:cxnSp>
        <p:nvCxnSpPr>
          <p:cNvPr id="356" name="Google Shape;356;p45"/>
          <p:cNvCxnSpPr/>
          <p:nvPr/>
        </p:nvCxnSpPr>
        <p:spPr>
          <a:xfrm>
            <a:off x="6023625" y="4295884"/>
            <a:ext cx="0" cy="867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ales Target Achievement Consulting Toolkit by Slidesgo">
  <a:themeElements>
    <a:clrScheme name="Simple Light">
      <a:dk1>
        <a:srgbClr val="000000"/>
      </a:dk1>
      <a:lt1>
        <a:srgbClr val="EEEEEE"/>
      </a:lt1>
      <a:dk2>
        <a:srgbClr val="FFFFFF"/>
      </a:dk2>
      <a:lt2>
        <a:srgbClr val="DD3B23"/>
      </a:lt2>
      <a:accent1>
        <a:srgbClr val="FC5F00"/>
      </a:accent1>
      <a:accent2>
        <a:srgbClr val="F180F7"/>
      </a:accent2>
      <a:accent3>
        <a:srgbClr val="8B0F65"/>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